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Lst>
  <p:sldSz cy="6858000" cx="9144000"/>
  <p:notesSz cx="6858000" cy="9144000"/>
  <p:embeddedFontLst>
    <p:embeddedFont>
      <p:font typeface="Merriweather Sans"/>
      <p:regular r:id="rId40"/>
      <p:bold r:id="rId41"/>
      <p:italic r:id="rId42"/>
      <p:boldItalic r:id="rId43"/>
    </p:embeddedFont>
    <p:embeddedFont>
      <p:font typeface="Century Schoolbook"/>
      <p:regular r:id="rId44"/>
      <p:bold r:id="rId45"/>
      <p:italic r:id="rId46"/>
      <p:boldItalic r:id="rId47"/>
    </p:embeddedFont>
    <p:embeddedFont>
      <p:font typeface="Helvetica Neue"/>
      <p:regular r:id="rId48"/>
      <p:bold r:id="rId49"/>
      <p:italic r:id="rId50"/>
      <p:boldItalic r:id="rId5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52" roundtripDataSignature="AMtx7mgXp/Q1HqXzyP03Vc5gRVwlF9Voz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9148C8A-3FF9-4FAF-AEC8-844C829EEA21}">
  <a:tblStyle styleId="{E9148C8A-3FF9-4FAF-AEC8-844C829EEA21}" styleName="Table_0">
    <a:wholeTbl>
      <a:tcTxStyle b="off" i="off">
        <a:font>
          <a:latin typeface="Helvetica Neue"/>
          <a:ea typeface="Helvetica Neue"/>
          <a:cs typeface="Helvetica Neue"/>
        </a:font>
        <a:srgbClr val="000000"/>
      </a:tcTxStyle>
      <a:tcStyle>
        <a:tcBdr>
          <a:left>
            <a:ln cap="flat" cmpd="sng" w="12700">
              <a:solidFill>
                <a:srgbClr val="A6AAA9"/>
              </a:solidFill>
              <a:prstDash val="solid"/>
              <a:round/>
              <a:headEnd len="sm" w="sm" type="none"/>
              <a:tailEnd len="sm" w="sm" type="none"/>
            </a:ln>
          </a:left>
          <a:right>
            <a:ln cap="flat" cmpd="sng" w="12700">
              <a:solidFill>
                <a:srgbClr val="A6AAA9"/>
              </a:solidFill>
              <a:prstDash val="solid"/>
              <a:round/>
              <a:headEnd len="sm" w="sm" type="none"/>
              <a:tailEnd len="sm" w="sm" type="none"/>
            </a:ln>
          </a:right>
          <a:top>
            <a:ln cap="flat" cmpd="sng" w="12700">
              <a:solidFill>
                <a:srgbClr val="A6AAA9"/>
              </a:solidFill>
              <a:prstDash val="solid"/>
              <a:round/>
              <a:headEnd len="sm" w="sm" type="none"/>
              <a:tailEnd len="sm" w="sm" type="none"/>
            </a:ln>
          </a:top>
          <a:bottom>
            <a:ln cap="flat" cmpd="sng" w="12700">
              <a:solidFill>
                <a:srgbClr val="A6AAA9"/>
              </a:solidFill>
              <a:prstDash val="solid"/>
              <a:round/>
              <a:headEnd len="sm" w="sm" type="none"/>
              <a:tailEnd len="sm" w="sm" type="none"/>
            </a:ln>
          </a:bottom>
          <a:insideH>
            <a:ln cap="flat" cmpd="sng" w="12700">
              <a:solidFill>
                <a:srgbClr val="A6AAA9"/>
              </a:solidFill>
              <a:prstDash val="solid"/>
              <a:round/>
              <a:headEnd len="sm" w="sm" type="none"/>
              <a:tailEnd len="sm" w="sm" type="none"/>
            </a:ln>
          </a:insideH>
          <a:insideV>
            <a:ln cap="flat" cmpd="sng" w="12700">
              <a:solidFill>
                <a:srgbClr val="A6AAA9"/>
              </a:solidFill>
              <a:prstDash val="solid"/>
              <a:round/>
              <a:headEnd len="sm" w="sm" type="none"/>
              <a:tailEnd len="sm" w="sm" type="none"/>
            </a:ln>
          </a:insideV>
        </a:tcBdr>
        <a:fill>
          <a:solidFill>
            <a:srgbClr val="EBEBEB"/>
          </a:solidFill>
        </a:fill>
      </a:tcStyle>
    </a:wholeTbl>
    <a:band1H>
      <a:tcTxStyle/>
    </a:band1H>
    <a:band2H>
      <a:tcTxStyle b="off" i="off"/>
      <a:tcStyle>
        <a:fill>
          <a:solidFill>
            <a:srgbClr val="DADBDA"/>
          </a:solidFill>
        </a:fill>
      </a:tcStyle>
    </a:band2H>
    <a:band1V>
      <a:tcTxStyle/>
    </a:band1V>
    <a:band2V>
      <a:tcTxStyle/>
    </a:band2V>
    <a:lastCol>
      <a:tcTxStyle/>
    </a:lastCol>
    <a:firstCol>
      <a:tcTxStyle b="on" i="off">
        <a:font>
          <a:latin typeface="Helvetica Neue"/>
          <a:ea typeface="Helvetica Neue"/>
          <a:cs typeface="Helvetica Neue"/>
        </a:font>
        <a:srgbClr val="FFFFFF"/>
      </a:tcTxStyle>
      <a:tcStyle>
        <a:tcBdr>
          <a:left>
            <a:ln cap="flat" cmpd="sng" w="12700">
              <a:solidFill>
                <a:srgbClr val="A6AAA9"/>
              </a:solidFill>
              <a:prstDash val="solid"/>
              <a:round/>
              <a:headEnd len="sm" w="sm" type="none"/>
              <a:tailEnd len="sm" w="sm" type="none"/>
            </a:ln>
          </a:left>
          <a:right>
            <a:ln cap="flat" cmpd="sng" w="12700">
              <a:solidFill>
                <a:srgbClr val="A6AAA9"/>
              </a:solidFill>
              <a:prstDash val="solid"/>
              <a:round/>
              <a:headEnd len="sm" w="sm" type="none"/>
              <a:tailEnd len="sm" w="sm" type="none"/>
            </a:ln>
          </a:right>
          <a:top>
            <a:ln cap="flat" cmpd="sng" w="12700">
              <a:solidFill>
                <a:srgbClr val="A6AAA9"/>
              </a:solidFill>
              <a:prstDash val="solid"/>
              <a:round/>
              <a:headEnd len="sm" w="sm" type="none"/>
              <a:tailEnd len="sm" w="sm" type="none"/>
            </a:ln>
          </a:top>
          <a:bottom>
            <a:ln cap="flat" cmpd="sng" w="12700">
              <a:solidFill>
                <a:srgbClr val="A6AAA9"/>
              </a:solidFill>
              <a:prstDash val="solid"/>
              <a:round/>
              <a:headEnd len="sm" w="sm" type="none"/>
              <a:tailEnd len="sm" w="sm" type="none"/>
            </a:ln>
          </a:bottom>
          <a:insideH>
            <a:ln cap="flat" cmpd="sng" w="12700">
              <a:solidFill>
                <a:srgbClr val="A6AAA9"/>
              </a:solidFill>
              <a:prstDash val="solid"/>
              <a:round/>
              <a:headEnd len="sm" w="sm" type="none"/>
              <a:tailEnd len="sm" w="sm" type="none"/>
            </a:ln>
          </a:insideH>
          <a:insideV>
            <a:ln cap="flat" cmpd="sng" w="12700">
              <a:solidFill>
                <a:srgbClr val="A6AAA9"/>
              </a:solidFill>
              <a:prstDash val="solid"/>
              <a:round/>
              <a:headEnd len="sm" w="sm" type="none"/>
              <a:tailEnd len="sm" w="sm" type="none"/>
            </a:ln>
          </a:insideV>
        </a:tcBdr>
        <a:fill>
          <a:solidFill>
            <a:srgbClr val="96195C"/>
          </a:solidFill>
        </a:fill>
      </a:tcStyle>
    </a:firstCol>
    <a:lastRow>
      <a:tcTxStyle b="on" i="off">
        <a:font>
          <a:latin typeface="Helvetica Neue"/>
          <a:ea typeface="Helvetica Neue"/>
          <a:cs typeface="Helvetica Neue"/>
        </a:font>
        <a:srgbClr val="FFFFFF"/>
      </a:tcTxStyle>
      <a:tcStyle>
        <a:tcBdr>
          <a:left>
            <a:ln cap="flat" cmpd="sng" w="12700">
              <a:solidFill>
                <a:srgbClr val="A6AAA9"/>
              </a:solidFill>
              <a:prstDash val="solid"/>
              <a:round/>
              <a:headEnd len="sm" w="sm" type="none"/>
              <a:tailEnd len="sm" w="sm" type="none"/>
            </a:ln>
          </a:left>
          <a:right>
            <a:ln cap="flat" cmpd="sng" w="12700">
              <a:solidFill>
                <a:srgbClr val="A6AAA9"/>
              </a:solidFill>
              <a:prstDash val="solid"/>
              <a:round/>
              <a:headEnd len="sm" w="sm" type="none"/>
              <a:tailEnd len="sm" w="sm" type="none"/>
            </a:ln>
          </a:right>
          <a:top>
            <a:ln cap="flat" cmpd="sng" w="12700">
              <a:solidFill>
                <a:srgbClr val="A6AAA9"/>
              </a:solidFill>
              <a:prstDash val="solid"/>
              <a:round/>
              <a:headEnd len="sm" w="sm" type="none"/>
              <a:tailEnd len="sm" w="sm" type="none"/>
            </a:ln>
          </a:top>
          <a:bottom>
            <a:ln cap="flat" cmpd="sng" w="12700">
              <a:solidFill>
                <a:srgbClr val="A6AAA9"/>
              </a:solidFill>
              <a:prstDash val="solid"/>
              <a:round/>
              <a:headEnd len="sm" w="sm" type="none"/>
              <a:tailEnd len="sm" w="sm" type="none"/>
            </a:ln>
          </a:bottom>
          <a:insideH>
            <a:ln cap="flat" cmpd="sng" w="12700">
              <a:solidFill>
                <a:srgbClr val="A6AAA9"/>
              </a:solidFill>
              <a:prstDash val="solid"/>
              <a:round/>
              <a:headEnd len="sm" w="sm" type="none"/>
              <a:tailEnd len="sm" w="sm" type="none"/>
            </a:ln>
          </a:insideH>
          <a:insideV>
            <a:ln cap="flat" cmpd="sng" w="12700">
              <a:solidFill>
                <a:srgbClr val="A6AAA9"/>
              </a:solidFill>
              <a:prstDash val="solid"/>
              <a:round/>
              <a:headEnd len="sm" w="sm" type="none"/>
              <a:tailEnd len="sm" w="sm" type="none"/>
            </a:ln>
          </a:insideV>
        </a:tcBdr>
        <a:fill>
          <a:solidFill>
            <a:srgbClr val="C24785"/>
          </a:solidFill>
        </a:fill>
      </a:tcStyle>
    </a:lastRow>
    <a:seCell>
      <a:tcTxStyle/>
    </a:seCell>
    <a:swCell>
      <a:tcTxStyle/>
    </a:swCell>
    <a:firstRow>
      <a:tcTxStyle b="on" i="off">
        <a:font>
          <a:latin typeface="Helvetica Neue"/>
          <a:ea typeface="Helvetica Neue"/>
          <a:cs typeface="Helvetica Neue"/>
        </a:font>
        <a:srgbClr val="FFFFFF"/>
      </a:tcTxStyle>
      <a:tcStyle>
        <a:tcBdr>
          <a:left>
            <a:ln cap="flat" cmpd="sng" w="12700">
              <a:solidFill>
                <a:srgbClr val="A6AAA9"/>
              </a:solidFill>
              <a:prstDash val="solid"/>
              <a:round/>
              <a:headEnd len="sm" w="sm" type="none"/>
              <a:tailEnd len="sm" w="sm" type="none"/>
            </a:ln>
          </a:left>
          <a:right>
            <a:ln cap="flat" cmpd="sng" w="12700">
              <a:solidFill>
                <a:srgbClr val="A6AAA9"/>
              </a:solidFill>
              <a:prstDash val="solid"/>
              <a:round/>
              <a:headEnd len="sm" w="sm" type="none"/>
              <a:tailEnd len="sm" w="sm" type="none"/>
            </a:ln>
          </a:right>
          <a:top>
            <a:ln cap="flat" cmpd="sng" w="12700">
              <a:solidFill>
                <a:srgbClr val="A6AAA9"/>
              </a:solidFill>
              <a:prstDash val="solid"/>
              <a:round/>
              <a:headEnd len="sm" w="sm" type="none"/>
              <a:tailEnd len="sm" w="sm" type="none"/>
            </a:ln>
          </a:top>
          <a:bottom>
            <a:ln cap="flat" cmpd="sng" w="12700">
              <a:solidFill>
                <a:srgbClr val="A6AAA9"/>
              </a:solidFill>
              <a:prstDash val="solid"/>
              <a:round/>
              <a:headEnd len="sm" w="sm" type="none"/>
              <a:tailEnd len="sm" w="sm" type="none"/>
            </a:ln>
          </a:bottom>
          <a:insideH>
            <a:ln cap="flat" cmpd="sng" w="12700">
              <a:solidFill>
                <a:srgbClr val="A6AAA9"/>
              </a:solidFill>
              <a:prstDash val="solid"/>
              <a:round/>
              <a:headEnd len="sm" w="sm" type="none"/>
              <a:tailEnd len="sm" w="sm" type="none"/>
            </a:ln>
          </a:insideH>
          <a:insideV>
            <a:ln cap="flat" cmpd="sng" w="12700">
              <a:solidFill>
                <a:srgbClr val="A6AAA9"/>
              </a:solidFill>
              <a:prstDash val="solid"/>
              <a:round/>
              <a:headEnd len="sm" w="sm" type="none"/>
              <a:tailEnd len="sm" w="sm" type="none"/>
            </a:ln>
          </a:insideV>
        </a:tcBdr>
        <a:fill>
          <a:solidFill>
            <a:srgbClr val="C24785"/>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font" Target="fonts/MerriweatherSans-regular.fntdata"/><Relationship Id="rId42" Type="http://schemas.openxmlformats.org/officeDocument/2006/relationships/font" Target="fonts/MerriweatherSans-italic.fntdata"/><Relationship Id="rId41" Type="http://schemas.openxmlformats.org/officeDocument/2006/relationships/font" Target="fonts/MerriweatherSans-bold.fntdata"/><Relationship Id="rId44" Type="http://schemas.openxmlformats.org/officeDocument/2006/relationships/font" Target="fonts/CenturySchoolbook-regular.fntdata"/><Relationship Id="rId43" Type="http://schemas.openxmlformats.org/officeDocument/2006/relationships/font" Target="fonts/MerriweatherSans-boldItalic.fntdata"/><Relationship Id="rId46" Type="http://schemas.openxmlformats.org/officeDocument/2006/relationships/font" Target="fonts/CenturySchoolbook-italic.fntdata"/><Relationship Id="rId45" Type="http://schemas.openxmlformats.org/officeDocument/2006/relationships/font" Target="fonts/CenturySchoolbook-bold.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regular.fntdata"/><Relationship Id="rId47" Type="http://schemas.openxmlformats.org/officeDocument/2006/relationships/font" Target="fonts/CenturySchoolbook-boldItalic.fntdata"/><Relationship Id="rId49" Type="http://schemas.openxmlformats.org/officeDocument/2006/relationships/font" Target="fonts/HelveticaNeue-bold.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HelveticaNeue-boldItalic.fntdata"/><Relationship Id="rId50" Type="http://schemas.openxmlformats.org/officeDocument/2006/relationships/font" Target="fonts/HelveticaNeue-italic.fntdata"/><Relationship Id="rId52" Type="http://customschemas.google.com/relationships/presentationmetadata" Target="meta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1pPr>
            <a:lvl2pPr indent="-228600" lvl="1" marL="914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2pPr>
            <a:lvl3pPr indent="-228600" lvl="2" marL="1371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3pPr>
            <a:lvl4pPr indent="-228600" lvl="3" marL="1828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4pPr>
            <a:lvl5pPr indent="-228600" lvl="4" marL="22860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5pPr>
            <a:lvl6pPr indent="-228600" lvl="5" marL="27432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6pPr>
            <a:lvl7pPr indent="-228600" lvl="6" marL="32004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7pPr>
            <a:lvl8pPr indent="-228600" lvl="7" marL="36576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8pPr>
            <a:lvl9pPr indent="-228600" lvl="8" marL="4114800" marR="0" rtl="0" algn="l">
              <a:spcBef>
                <a:spcPts val="0"/>
              </a:spcBef>
              <a:spcAft>
                <a:spcPts val="0"/>
              </a:spcAft>
              <a:buSzPts val="1400"/>
              <a:buNone/>
              <a:defRPr b="0" i="0" sz="2200" u="none" cap="none" strike="noStrike">
                <a:latin typeface="Merriweather Sans"/>
                <a:ea typeface="Merriweather Sans"/>
                <a:cs typeface="Merriweather Sans"/>
                <a:sym typeface="Merriweather Sans"/>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 name="Google Shape;5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8" name="Google Shape;158;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4" name="Google Shape;164;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4" name="Google Shape;174;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p1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3" name="Google Shape;183;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 name="Google Shape;191;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1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0" name="Shape 300"/>
        <p:cNvGrpSpPr/>
        <p:nvPr/>
      </p:nvGrpSpPr>
      <p:grpSpPr>
        <a:xfrm>
          <a:off x="0" y="0"/>
          <a:ext cx="0" cy="0"/>
          <a:chOff x="0" y="0"/>
          <a:chExt cx="0" cy="0"/>
        </a:xfrm>
      </p:grpSpPr>
      <p:sp>
        <p:nvSpPr>
          <p:cNvPr id="301" name="Google Shape;301;p1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2" name="Google Shape;302;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p1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5" name="Google Shape;315;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p1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4" name="Shape 334"/>
        <p:cNvGrpSpPr/>
        <p:nvPr/>
      </p:nvGrpSpPr>
      <p:grpSpPr>
        <a:xfrm>
          <a:off x="0" y="0"/>
          <a:ext cx="0" cy="0"/>
          <a:chOff x="0" y="0"/>
          <a:chExt cx="0" cy="0"/>
        </a:xfrm>
      </p:grpSpPr>
      <p:sp>
        <p:nvSpPr>
          <p:cNvPr id="335" name="Google Shape;335;p1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p2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1" name="Google Shape;431;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38" name="Google Shape;438;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200">
                <a:latin typeface="Arial"/>
                <a:ea typeface="Arial"/>
                <a:cs typeface="Arial"/>
                <a:sym typeface="Arial"/>
              </a:rPr>
              <a:t>Vocabulary:Epidermis        Dermis        Adipose tissue      Dermal tissue</a:t>
            </a:r>
            <a:endParaRPr/>
          </a:p>
          <a:p>
            <a:pPr indent="0" lvl="0" marL="0" rtl="0" algn="l">
              <a:spcBef>
                <a:spcPts val="0"/>
              </a:spcBef>
              <a:spcAft>
                <a:spcPts val="0"/>
              </a:spcAft>
              <a:buNone/>
            </a:pPr>
            <a:r>
              <a:rPr lang="en-US" sz="1200">
                <a:latin typeface="Arial"/>
                <a:ea typeface="Arial"/>
                <a:cs typeface="Arial"/>
                <a:sym typeface="Arial"/>
              </a:rPr>
              <a:t>Keratinization       Melanocytes     Sensory receptors</a:t>
            </a:r>
            <a:endParaRPr/>
          </a:p>
          <a:p>
            <a:pPr indent="0" lvl="0" marL="0" rtl="0" algn="l">
              <a:spcBef>
                <a:spcPts val="0"/>
              </a:spcBef>
              <a:spcAft>
                <a:spcPts val="0"/>
              </a:spcAft>
              <a:buNone/>
            </a:pPr>
            <a:r>
              <a:rPr lang="en-US" sz="1200">
                <a:latin typeface="Arial"/>
                <a:ea typeface="Arial"/>
                <a:cs typeface="Arial"/>
                <a:sym typeface="Arial"/>
              </a:rPr>
              <a:t>Identify the layers and structural components and accessory organs of the skin. Relate the functions of each of the components to the overall structure and function of the integument.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3" name="Shape 443"/>
        <p:cNvGrpSpPr/>
        <p:nvPr/>
      </p:nvGrpSpPr>
      <p:grpSpPr>
        <a:xfrm>
          <a:off x="0" y="0"/>
          <a:ext cx="0" cy="0"/>
          <a:chOff x="0" y="0"/>
          <a:chExt cx="0" cy="0"/>
        </a:xfrm>
      </p:grpSpPr>
      <p:sp>
        <p:nvSpPr>
          <p:cNvPr id="444" name="Google Shape;444;p2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45" name="Google Shape;445;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9" name="Shape 459"/>
        <p:cNvGrpSpPr/>
        <p:nvPr/>
      </p:nvGrpSpPr>
      <p:grpSpPr>
        <a:xfrm>
          <a:off x="0" y="0"/>
          <a:ext cx="0" cy="0"/>
          <a:chOff x="0" y="0"/>
          <a:chExt cx="0" cy="0"/>
        </a:xfrm>
      </p:grpSpPr>
      <p:sp>
        <p:nvSpPr>
          <p:cNvPr id="460" name="Google Shape;460;p2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1" name="Google Shape;461;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5" name="Shape 475"/>
        <p:cNvGrpSpPr/>
        <p:nvPr/>
      </p:nvGrpSpPr>
      <p:grpSpPr>
        <a:xfrm>
          <a:off x="0" y="0"/>
          <a:ext cx="0" cy="0"/>
          <a:chOff x="0" y="0"/>
          <a:chExt cx="0" cy="0"/>
        </a:xfrm>
      </p:grpSpPr>
      <p:sp>
        <p:nvSpPr>
          <p:cNvPr id="476" name="Google Shape;476;p2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7" name="Google Shape;477;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3" name="Shape 493"/>
        <p:cNvGrpSpPr/>
        <p:nvPr/>
      </p:nvGrpSpPr>
      <p:grpSpPr>
        <a:xfrm>
          <a:off x="0" y="0"/>
          <a:ext cx="0" cy="0"/>
          <a:chOff x="0" y="0"/>
          <a:chExt cx="0" cy="0"/>
        </a:xfrm>
      </p:grpSpPr>
      <p:sp>
        <p:nvSpPr>
          <p:cNvPr id="494" name="Google Shape;494;p2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5" name="Google Shape;495;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2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p2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9" name="Shape 529"/>
        <p:cNvGrpSpPr/>
        <p:nvPr/>
      </p:nvGrpSpPr>
      <p:grpSpPr>
        <a:xfrm>
          <a:off x="0" y="0"/>
          <a:ext cx="0" cy="0"/>
          <a:chOff x="0" y="0"/>
          <a:chExt cx="0" cy="0"/>
        </a:xfrm>
      </p:grpSpPr>
      <p:sp>
        <p:nvSpPr>
          <p:cNvPr id="530" name="Google Shape;530;p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1" name="Google Shape;531;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1056340da1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11056340da1_0_7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0: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6" name="Shape 556"/>
        <p:cNvGrpSpPr/>
        <p:nvPr/>
      </p:nvGrpSpPr>
      <p:grpSpPr>
        <a:xfrm>
          <a:off x="0" y="0"/>
          <a:ext cx="0" cy="0"/>
          <a:chOff x="0" y="0"/>
          <a:chExt cx="0" cy="0"/>
        </a:xfrm>
      </p:grpSpPr>
      <p:sp>
        <p:nvSpPr>
          <p:cNvPr id="557" name="Google Shape;557;p3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8" name="Google Shape;55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0" name="Shape 570"/>
        <p:cNvGrpSpPr/>
        <p:nvPr/>
      </p:nvGrpSpPr>
      <p:grpSpPr>
        <a:xfrm>
          <a:off x="0" y="0"/>
          <a:ext cx="0" cy="0"/>
          <a:chOff x="0" y="0"/>
          <a:chExt cx="0" cy="0"/>
        </a:xfrm>
      </p:grpSpPr>
      <p:sp>
        <p:nvSpPr>
          <p:cNvPr id="571" name="Google Shape;571;p3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2" name="Google Shape;572;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0" name="Shape 580"/>
        <p:cNvGrpSpPr/>
        <p:nvPr/>
      </p:nvGrpSpPr>
      <p:grpSpPr>
        <a:xfrm>
          <a:off x="0" y="0"/>
          <a:ext cx="0" cy="0"/>
          <a:chOff x="0" y="0"/>
          <a:chExt cx="0" cy="0"/>
        </a:xfrm>
      </p:grpSpPr>
      <p:sp>
        <p:nvSpPr>
          <p:cNvPr id="581" name="Google Shape;581;p3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2" name="Google Shape;58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8" name="Shape 598"/>
        <p:cNvGrpSpPr/>
        <p:nvPr/>
      </p:nvGrpSpPr>
      <p:grpSpPr>
        <a:xfrm>
          <a:off x="0" y="0"/>
          <a:ext cx="0" cy="0"/>
          <a:chOff x="0" y="0"/>
          <a:chExt cx="0" cy="0"/>
        </a:xfrm>
      </p:grpSpPr>
      <p:sp>
        <p:nvSpPr>
          <p:cNvPr id="599" name="Google Shape;599;p3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00" name="Google Shape;60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p3: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 name="Google Shape;7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4: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 name="Google Shape;8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5: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5" name="Google Shape;105;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6: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sz="1300"/>
              <a:t> When the skin is burned the barrier that protects the inside of our bodies is broken, causing</a:t>
            </a:r>
            <a:endParaRPr sz="1200"/>
          </a:p>
          <a:p>
            <a:pPr indent="0" lvl="0" marL="0" rtl="0" algn="l">
              <a:spcBef>
                <a:spcPts val="0"/>
              </a:spcBef>
              <a:spcAft>
                <a:spcPts val="0"/>
              </a:spcAft>
              <a:buNone/>
            </a:pPr>
            <a:r>
              <a:rPr lang="en-US" sz="1300"/>
              <a:t>dehydration, electrolyte imbalance, and severe infection, and even death in the most serious cases.</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8: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1" name="Google Shape;151;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type="tx">
  <p:cSld name="TITLE_AND_BODY">
    <p:spTree>
      <p:nvGrpSpPr>
        <p:cNvPr id="9" name="Shape 9"/>
        <p:cNvGrpSpPr/>
        <p:nvPr/>
      </p:nvGrpSpPr>
      <p:grpSpPr>
        <a:xfrm>
          <a:off x="0" y="0"/>
          <a:ext cx="0" cy="0"/>
          <a:chOff x="0" y="0"/>
          <a:chExt cx="0" cy="0"/>
        </a:xfrm>
      </p:grpSpPr>
      <p:grpSp>
        <p:nvGrpSpPr>
          <p:cNvPr id="10" name="Google Shape;10;p36"/>
          <p:cNvGrpSpPr/>
          <p:nvPr/>
        </p:nvGrpSpPr>
        <p:grpSpPr>
          <a:xfrm>
            <a:off x="-5" y="0"/>
            <a:ext cx="5867406" cy="6858000"/>
            <a:chOff x="-3" y="0"/>
            <a:chExt cx="5867404" cy="6858000"/>
          </a:xfrm>
        </p:grpSpPr>
        <p:sp>
          <p:nvSpPr>
            <p:cNvPr id="11" name="Google Shape;11;p36"/>
            <p:cNvSpPr/>
            <p:nvPr/>
          </p:nvSpPr>
          <p:spPr>
            <a:xfrm>
              <a:off x="-3" y="0"/>
              <a:ext cx="4572004" cy="6858000"/>
            </a:xfrm>
            <a:prstGeom prst="rect">
              <a:avLst/>
            </a:prstGeom>
            <a:solidFill>
              <a:srgbClr val="B74C4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3366"/>
                </a:buClr>
                <a:buSzPts val="2400"/>
                <a:buFont typeface="Times New Roman"/>
                <a:buNone/>
              </a:pPr>
              <a:r>
                <a:t/>
              </a:r>
              <a:endParaRPr b="0" i="0" sz="2400" u="none" cap="none" strike="noStrike">
                <a:solidFill>
                  <a:srgbClr val="003366"/>
                </a:solidFill>
                <a:latin typeface="Times New Roman"/>
                <a:ea typeface="Times New Roman"/>
                <a:cs typeface="Times New Roman"/>
                <a:sym typeface="Times New Roman"/>
              </a:endParaRPr>
            </a:p>
          </p:txBody>
        </p:sp>
        <p:sp>
          <p:nvSpPr>
            <p:cNvPr id="12" name="Google Shape;12;p36"/>
            <p:cNvSpPr/>
            <p:nvPr/>
          </p:nvSpPr>
          <p:spPr>
            <a:xfrm>
              <a:off x="685799" y="990600"/>
              <a:ext cx="5181602" cy="1905000"/>
            </a:xfrm>
            <a:prstGeom prst="roundRect">
              <a:avLst>
                <a:gd fmla="val 50000" name="adj"/>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3366"/>
                </a:buClr>
                <a:buSzPts val="2400"/>
                <a:buFont typeface="Times New Roman"/>
                <a:buNone/>
              </a:pPr>
              <a:r>
                <a:t/>
              </a:r>
              <a:endParaRPr b="0" i="0" sz="2400" u="none" cap="none" strike="noStrike">
                <a:solidFill>
                  <a:srgbClr val="003366"/>
                </a:solidFill>
                <a:latin typeface="Times New Roman"/>
                <a:ea typeface="Times New Roman"/>
                <a:cs typeface="Times New Roman"/>
                <a:sym typeface="Times New Roman"/>
              </a:endParaRPr>
            </a:p>
          </p:txBody>
        </p:sp>
      </p:grpSp>
      <p:grpSp>
        <p:nvGrpSpPr>
          <p:cNvPr id="13" name="Google Shape;13;p36"/>
          <p:cNvGrpSpPr/>
          <p:nvPr/>
        </p:nvGrpSpPr>
        <p:grpSpPr>
          <a:xfrm>
            <a:off x="3632198" y="4889500"/>
            <a:ext cx="4876802" cy="319091"/>
            <a:chOff x="-1" y="0"/>
            <a:chExt cx="4876801" cy="319090"/>
          </a:xfrm>
        </p:grpSpPr>
        <p:sp>
          <p:nvSpPr>
            <p:cNvPr id="14" name="Google Shape;14;p36"/>
            <p:cNvSpPr/>
            <p:nvPr/>
          </p:nvSpPr>
          <p:spPr>
            <a:xfrm flipH="1">
              <a:off x="-1" y="0"/>
              <a:ext cx="4625976" cy="317501"/>
            </a:xfrm>
            <a:prstGeom prst="roundRect">
              <a:avLst>
                <a:gd fmla="val 0" name="adj"/>
              </a:avLst>
            </a:prstGeom>
            <a:solidFill>
              <a:srgbClr val="B74C4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sp>
          <p:nvSpPr>
            <p:cNvPr id="15" name="Google Shape;15;p36"/>
            <p:cNvSpPr/>
            <p:nvPr/>
          </p:nvSpPr>
          <p:spPr>
            <a:xfrm>
              <a:off x="4616450" y="0"/>
              <a:ext cx="260350" cy="319090"/>
            </a:xfrm>
            <a:custGeom>
              <a:rect b="b" l="l" r="r" t="t"/>
              <a:pathLst>
                <a:path extrusionOk="0" h="21600" w="2160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BC4E4B"/>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grpSp>
      <p:sp>
        <p:nvSpPr>
          <p:cNvPr id="16" name="Google Shape;16;p36"/>
          <p:cNvSpPr txBox="1"/>
          <p:nvPr>
            <p:ph idx="12" type="sldNum"/>
          </p:nvPr>
        </p:nvSpPr>
        <p:spPr>
          <a:xfrm>
            <a:off x="76200" y="5467350"/>
            <a:ext cx="1270000" cy="1270000"/>
          </a:xfrm>
          <a:prstGeom prst="rect">
            <a:avLst/>
          </a:prstGeom>
          <a:noFill/>
          <a:ln>
            <a:noFill/>
          </a:ln>
        </p:spPr>
        <p:txBody>
          <a:bodyPr anchorCtr="0" anchor="b" bIns="45700" lIns="45700" spcFirstLastPara="1" rIns="45700" wrap="square" tIns="45700">
            <a:noAutofit/>
          </a:bodyPr>
          <a:lstStyle>
            <a:lvl1pPr indent="0" lvl="0" marL="0" marR="0" algn="l">
              <a:lnSpc>
                <a:spcPct val="100000"/>
              </a:lnSpc>
              <a:spcBef>
                <a:spcPts val="0"/>
              </a:spcBef>
              <a:spcAft>
                <a:spcPts val="0"/>
              </a:spcAft>
              <a:buClr>
                <a:srgbClr val="FFFFFF"/>
              </a:buClr>
              <a:buSzPts val="2600"/>
              <a:buFont typeface="Arial"/>
              <a:buNone/>
              <a:defRPr b="1" sz="2600">
                <a:solidFill>
                  <a:srgbClr val="FFFFFF"/>
                </a:solidFill>
              </a:defRPr>
            </a:lvl1pPr>
            <a:lvl2pPr indent="0" lvl="1" marL="0" marR="0" algn="l">
              <a:lnSpc>
                <a:spcPct val="100000"/>
              </a:lnSpc>
              <a:spcBef>
                <a:spcPts val="0"/>
              </a:spcBef>
              <a:spcAft>
                <a:spcPts val="0"/>
              </a:spcAft>
              <a:buClr>
                <a:srgbClr val="FFFFFF"/>
              </a:buClr>
              <a:buSzPts val="2600"/>
              <a:buFont typeface="Arial"/>
              <a:buNone/>
              <a:defRPr b="1" sz="2600">
                <a:solidFill>
                  <a:srgbClr val="FFFFFF"/>
                </a:solidFill>
              </a:defRPr>
            </a:lvl2pPr>
            <a:lvl3pPr indent="0" lvl="2" marL="0" marR="0" algn="l">
              <a:lnSpc>
                <a:spcPct val="100000"/>
              </a:lnSpc>
              <a:spcBef>
                <a:spcPts val="0"/>
              </a:spcBef>
              <a:spcAft>
                <a:spcPts val="0"/>
              </a:spcAft>
              <a:buClr>
                <a:srgbClr val="FFFFFF"/>
              </a:buClr>
              <a:buSzPts val="2600"/>
              <a:buFont typeface="Arial"/>
              <a:buNone/>
              <a:defRPr b="1" sz="2600">
                <a:solidFill>
                  <a:srgbClr val="FFFFFF"/>
                </a:solidFill>
              </a:defRPr>
            </a:lvl3pPr>
            <a:lvl4pPr indent="0" lvl="3" marL="0" marR="0" algn="l">
              <a:lnSpc>
                <a:spcPct val="100000"/>
              </a:lnSpc>
              <a:spcBef>
                <a:spcPts val="0"/>
              </a:spcBef>
              <a:spcAft>
                <a:spcPts val="0"/>
              </a:spcAft>
              <a:buClr>
                <a:srgbClr val="FFFFFF"/>
              </a:buClr>
              <a:buSzPts val="2600"/>
              <a:buFont typeface="Arial"/>
              <a:buNone/>
              <a:defRPr b="1" sz="2600">
                <a:solidFill>
                  <a:srgbClr val="FFFFFF"/>
                </a:solidFill>
              </a:defRPr>
            </a:lvl4pPr>
            <a:lvl5pPr indent="0" lvl="4" marL="0" marR="0" algn="l">
              <a:lnSpc>
                <a:spcPct val="100000"/>
              </a:lnSpc>
              <a:spcBef>
                <a:spcPts val="0"/>
              </a:spcBef>
              <a:spcAft>
                <a:spcPts val="0"/>
              </a:spcAft>
              <a:buClr>
                <a:srgbClr val="FFFFFF"/>
              </a:buClr>
              <a:buSzPts val="2600"/>
              <a:buFont typeface="Arial"/>
              <a:buNone/>
              <a:defRPr b="1" sz="2600">
                <a:solidFill>
                  <a:srgbClr val="FFFFFF"/>
                </a:solidFill>
              </a:defRPr>
            </a:lvl5pPr>
            <a:lvl6pPr indent="0" lvl="5" marL="0" marR="0" algn="l">
              <a:lnSpc>
                <a:spcPct val="100000"/>
              </a:lnSpc>
              <a:spcBef>
                <a:spcPts val="0"/>
              </a:spcBef>
              <a:spcAft>
                <a:spcPts val="0"/>
              </a:spcAft>
              <a:buClr>
                <a:srgbClr val="FFFFFF"/>
              </a:buClr>
              <a:buSzPts val="2600"/>
              <a:buFont typeface="Arial"/>
              <a:buNone/>
              <a:defRPr b="1" sz="2600">
                <a:solidFill>
                  <a:srgbClr val="FFFFFF"/>
                </a:solidFill>
              </a:defRPr>
            </a:lvl6pPr>
            <a:lvl7pPr indent="0" lvl="6" marL="0" marR="0" algn="l">
              <a:lnSpc>
                <a:spcPct val="100000"/>
              </a:lnSpc>
              <a:spcBef>
                <a:spcPts val="0"/>
              </a:spcBef>
              <a:spcAft>
                <a:spcPts val="0"/>
              </a:spcAft>
              <a:buClr>
                <a:srgbClr val="FFFFFF"/>
              </a:buClr>
              <a:buSzPts val="2600"/>
              <a:buFont typeface="Arial"/>
              <a:buNone/>
              <a:defRPr b="1" sz="2600">
                <a:solidFill>
                  <a:srgbClr val="FFFFFF"/>
                </a:solidFill>
              </a:defRPr>
            </a:lvl7pPr>
            <a:lvl8pPr indent="0" lvl="7" marL="0" marR="0" algn="l">
              <a:lnSpc>
                <a:spcPct val="100000"/>
              </a:lnSpc>
              <a:spcBef>
                <a:spcPts val="0"/>
              </a:spcBef>
              <a:spcAft>
                <a:spcPts val="0"/>
              </a:spcAft>
              <a:buClr>
                <a:srgbClr val="FFFFFF"/>
              </a:buClr>
              <a:buSzPts val="2600"/>
              <a:buFont typeface="Arial"/>
              <a:buNone/>
              <a:defRPr b="1" sz="2600">
                <a:solidFill>
                  <a:srgbClr val="FFFFFF"/>
                </a:solidFill>
              </a:defRPr>
            </a:lvl8pPr>
            <a:lvl9pPr indent="0" lvl="8" marL="0" marR="0" algn="l">
              <a:lnSpc>
                <a:spcPct val="100000"/>
              </a:lnSpc>
              <a:spcBef>
                <a:spcPts val="0"/>
              </a:spcBef>
              <a:spcAft>
                <a:spcPts val="0"/>
              </a:spcAft>
              <a:buClr>
                <a:srgbClr val="FFFFFF"/>
              </a:buClr>
              <a:buSzPts val="2600"/>
              <a:buFont typeface="Arial"/>
              <a:buNone/>
              <a:defRPr b="1" sz="2600">
                <a:solidFill>
                  <a:srgbClr val="FFFFFF"/>
                </a:solidFill>
              </a:defRPr>
            </a:lvl9pPr>
          </a:lstStyle>
          <a:p>
            <a:pPr indent="0" lvl="0" marL="0" rtl="0" algn="l">
              <a:spcBef>
                <a:spcPts val="0"/>
              </a:spcBef>
              <a:spcAft>
                <a:spcPts val="0"/>
              </a:spcAft>
              <a:buNone/>
            </a:pPr>
            <a:fld id="{00000000-1234-1234-1234-123412341234}" type="slidenum">
              <a:rPr lang="en-US"/>
              <a:t>‹#›</a:t>
            </a:fld>
            <a:endParaRPr b="0" sz="2000">
              <a:solidFill>
                <a:srgbClr val="000000"/>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6">
    <p:spTree>
      <p:nvGrpSpPr>
        <p:cNvPr id="40" name="Shape 40"/>
        <p:cNvGrpSpPr/>
        <p:nvPr/>
      </p:nvGrpSpPr>
      <p:grpSpPr>
        <a:xfrm>
          <a:off x="0" y="0"/>
          <a:ext cx="0" cy="0"/>
          <a:chOff x="0" y="0"/>
          <a:chExt cx="0" cy="0"/>
        </a:xfrm>
      </p:grpSpPr>
      <p:grpSp>
        <p:nvGrpSpPr>
          <p:cNvPr id="41" name="Google Shape;41;p45"/>
          <p:cNvGrpSpPr/>
          <p:nvPr/>
        </p:nvGrpSpPr>
        <p:grpSpPr>
          <a:xfrm>
            <a:off x="-42" y="0"/>
            <a:ext cx="5867412" cy="6858000"/>
            <a:chOff x="-21" y="0"/>
            <a:chExt cx="5867411" cy="6858000"/>
          </a:xfrm>
        </p:grpSpPr>
        <p:sp>
          <p:nvSpPr>
            <p:cNvPr id="42" name="Google Shape;42;p45"/>
            <p:cNvSpPr/>
            <p:nvPr/>
          </p:nvSpPr>
          <p:spPr>
            <a:xfrm>
              <a:off x="-21" y="0"/>
              <a:ext cx="4572009" cy="6858000"/>
            </a:xfrm>
            <a:prstGeom prst="rect">
              <a:avLst/>
            </a:prstGeom>
            <a:solidFill>
              <a:srgbClr val="B74C4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3366"/>
                </a:buClr>
                <a:buSzPts val="2400"/>
                <a:buFont typeface="Times New Roman"/>
                <a:buNone/>
              </a:pPr>
              <a:r>
                <a:t/>
              </a:r>
              <a:endParaRPr b="0" i="0" sz="2400" u="none" cap="none" strike="noStrike">
                <a:solidFill>
                  <a:srgbClr val="003366"/>
                </a:solidFill>
                <a:latin typeface="Times New Roman"/>
                <a:ea typeface="Times New Roman"/>
                <a:cs typeface="Times New Roman"/>
                <a:sym typeface="Times New Roman"/>
              </a:endParaRPr>
            </a:p>
          </p:txBody>
        </p:sp>
        <p:sp>
          <p:nvSpPr>
            <p:cNvPr id="43" name="Google Shape;43;p45"/>
            <p:cNvSpPr/>
            <p:nvPr/>
          </p:nvSpPr>
          <p:spPr>
            <a:xfrm>
              <a:off x="685782" y="990599"/>
              <a:ext cx="5181608" cy="1905001"/>
            </a:xfrm>
            <a:prstGeom prst="roundRect">
              <a:avLst>
                <a:gd fmla="val 50000" name="adj"/>
              </a:avLst>
            </a:prstGeom>
            <a:solidFill>
              <a:srgbClr val="FFFFF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3366"/>
                </a:buClr>
                <a:buSzPts val="2400"/>
                <a:buFont typeface="Times New Roman"/>
                <a:buNone/>
              </a:pPr>
              <a:r>
                <a:t/>
              </a:r>
              <a:endParaRPr b="0" i="0" sz="2400" u="none" cap="none" strike="noStrike">
                <a:solidFill>
                  <a:srgbClr val="003366"/>
                </a:solidFill>
                <a:latin typeface="Times New Roman"/>
                <a:ea typeface="Times New Roman"/>
                <a:cs typeface="Times New Roman"/>
                <a:sym typeface="Times New Roman"/>
              </a:endParaRPr>
            </a:p>
          </p:txBody>
        </p:sp>
      </p:grpSp>
      <p:grpSp>
        <p:nvGrpSpPr>
          <p:cNvPr id="44" name="Google Shape;44;p45"/>
          <p:cNvGrpSpPr/>
          <p:nvPr/>
        </p:nvGrpSpPr>
        <p:grpSpPr>
          <a:xfrm>
            <a:off x="3632194" y="4889494"/>
            <a:ext cx="4876808" cy="319100"/>
            <a:chOff x="-1" y="-1"/>
            <a:chExt cx="4876807" cy="319098"/>
          </a:xfrm>
        </p:grpSpPr>
        <p:sp>
          <p:nvSpPr>
            <p:cNvPr id="45" name="Google Shape;45;p45"/>
            <p:cNvSpPr/>
            <p:nvPr/>
          </p:nvSpPr>
          <p:spPr>
            <a:xfrm flipH="1">
              <a:off x="-1" y="-1"/>
              <a:ext cx="4625981" cy="317508"/>
            </a:xfrm>
            <a:prstGeom prst="roundRect">
              <a:avLst>
                <a:gd fmla="val 0" name="adj"/>
              </a:avLst>
            </a:prstGeom>
            <a:solidFill>
              <a:srgbClr val="B74C4A"/>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sp>
          <p:nvSpPr>
            <p:cNvPr id="46" name="Google Shape;46;p45"/>
            <p:cNvSpPr/>
            <p:nvPr/>
          </p:nvSpPr>
          <p:spPr>
            <a:xfrm>
              <a:off x="4616453" y="-1"/>
              <a:ext cx="260353" cy="319098"/>
            </a:xfrm>
            <a:custGeom>
              <a:rect b="b" l="l" r="r" t="t"/>
              <a:pathLst>
                <a:path extrusionOk="0" h="21600" w="21600">
                  <a:moveTo>
                    <a:pt x="10800" y="0"/>
                  </a:moveTo>
                  <a:cubicBezTo>
                    <a:pt x="16765" y="0"/>
                    <a:pt x="21600" y="4835"/>
                    <a:pt x="21600" y="10800"/>
                  </a:cubicBezTo>
                  <a:cubicBezTo>
                    <a:pt x="21600" y="16765"/>
                    <a:pt x="16765" y="21600"/>
                    <a:pt x="10800" y="21600"/>
                  </a:cubicBezTo>
                  <a:lnTo>
                    <a:pt x="0" y="21600"/>
                  </a:lnTo>
                  <a:lnTo>
                    <a:pt x="0" y="0"/>
                  </a:lnTo>
                  <a:close/>
                </a:path>
              </a:pathLst>
            </a:custGeom>
            <a:solidFill>
              <a:srgbClr val="BC4E4B"/>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grpSp>
      <p:sp>
        <p:nvSpPr>
          <p:cNvPr id="47" name="Google Shape;47;p45"/>
          <p:cNvSpPr txBox="1"/>
          <p:nvPr>
            <p:ph idx="12" type="sldNum"/>
          </p:nvPr>
        </p:nvSpPr>
        <p:spPr>
          <a:xfrm>
            <a:off x="76200" y="5467351"/>
            <a:ext cx="1270000" cy="1270001"/>
          </a:xfrm>
          <a:prstGeom prst="rect">
            <a:avLst/>
          </a:prstGeom>
          <a:noFill/>
          <a:ln>
            <a:noFill/>
          </a:ln>
        </p:spPr>
        <p:txBody>
          <a:bodyPr anchorCtr="0" anchor="b" bIns="45700" lIns="45700" spcFirstLastPara="1" rIns="45700" wrap="square" tIns="45700">
            <a:noAutofit/>
          </a:bodyPr>
          <a:lstStyle>
            <a:lvl1pPr indent="0" lvl="0" marL="0" marR="0" algn="l">
              <a:lnSpc>
                <a:spcPct val="100000"/>
              </a:lnSpc>
              <a:spcBef>
                <a:spcPts val="0"/>
              </a:spcBef>
              <a:spcAft>
                <a:spcPts val="0"/>
              </a:spcAft>
              <a:buClr>
                <a:srgbClr val="FFFFFF"/>
              </a:buClr>
              <a:buSzPts val="2600"/>
              <a:buFont typeface="Arial"/>
              <a:buNone/>
              <a:defRPr b="1" sz="2600">
                <a:solidFill>
                  <a:srgbClr val="FFFFFF"/>
                </a:solidFill>
              </a:defRPr>
            </a:lvl1pPr>
            <a:lvl2pPr indent="0" lvl="1" marL="0" marR="0" algn="l">
              <a:lnSpc>
                <a:spcPct val="100000"/>
              </a:lnSpc>
              <a:spcBef>
                <a:spcPts val="0"/>
              </a:spcBef>
              <a:spcAft>
                <a:spcPts val="0"/>
              </a:spcAft>
              <a:buClr>
                <a:srgbClr val="FFFFFF"/>
              </a:buClr>
              <a:buSzPts val="2600"/>
              <a:buFont typeface="Arial"/>
              <a:buNone/>
              <a:defRPr b="1" sz="2600">
                <a:solidFill>
                  <a:srgbClr val="FFFFFF"/>
                </a:solidFill>
              </a:defRPr>
            </a:lvl2pPr>
            <a:lvl3pPr indent="0" lvl="2" marL="0" marR="0" algn="l">
              <a:lnSpc>
                <a:spcPct val="100000"/>
              </a:lnSpc>
              <a:spcBef>
                <a:spcPts val="0"/>
              </a:spcBef>
              <a:spcAft>
                <a:spcPts val="0"/>
              </a:spcAft>
              <a:buClr>
                <a:srgbClr val="FFFFFF"/>
              </a:buClr>
              <a:buSzPts val="2600"/>
              <a:buFont typeface="Arial"/>
              <a:buNone/>
              <a:defRPr b="1" sz="2600">
                <a:solidFill>
                  <a:srgbClr val="FFFFFF"/>
                </a:solidFill>
              </a:defRPr>
            </a:lvl3pPr>
            <a:lvl4pPr indent="0" lvl="3" marL="0" marR="0" algn="l">
              <a:lnSpc>
                <a:spcPct val="100000"/>
              </a:lnSpc>
              <a:spcBef>
                <a:spcPts val="0"/>
              </a:spcBef>
              <a:spcAft>
                <a:spcPts val="0"/>
              </a:spcAft>
              <a:buClr>
                <a:srgbClr val="FFFFFF"/>
              </a:buClr>
              <a:buSzPts val="2600"/>
              <a:buFont typeface="Arial"/>
              <a:buNone/>
              <a:defRPr b="1" sz="2600">
                <a:solidFill>
                  <a:srgbClr val="FFFFFF"/>
                </a:solidFill>
              </a:defRPr>
            </a:lvl4pPr>
            <a:lvl5pPr indent="0" lvl="4" marL="0" marR="0" algn="l">
              <a:lnSpc>
                <a:spcPct val="100000"/>
              </a:lnSpc>
              <a:spcBef>
                <a:spcPts val="0"/>
              </a:spcBef>
              <a:spcAft>
                <a:spcPts val="0"/>
              </a:spcAft>
              <a:buClr>
                <a:srgbClr val="FFFFFF"/>
              </a:buClr>
              <a:buSzPts val="2600"/>
              <a:buFont typeface="Arial"/>
              <a:buNone/>
              <a:defRPr b="1" sz="2600">
                <a:solidFill>
                  <a:srgbClr val="FFFFFF"/>
                </a:solidFill>
              </a:defRPr>
            </a:lvl5pPr>
            <a:lvl6pPr indent="0" lvl="5" marL="0" marR="0" algn="l">
              <a:lnSpc>
                <a:spcPct val="100000"/>
              </a:lnSpc>
              <a:spcBef>
                <a:spcPts val="0"/>
              </a:spcBef>
              <a:spcAft>
                <a:spcPts val="0"/>
              </a:spcAft>
              <a:buClr>
                <a:srgbClr val="FFFFFF"/>
              </a:buClr>
              <a:buSzPts val="2600"/>
              <a:buFont typeface="Arial"/>
              <a:buNone/>
              <a:defRPr b="1" sz="2600">
                <a:solidFill>
                  <a:srgbClr val="FFFFFF"/>
                </a:solidFill>
              </a:defRPr>
            </a:lvl6pPr>
            <a:lvl7pPr indent="0" lvl="6" marL="0" marR="0" algn="l">
              <a:lnSpc>
                <a:spcPct val="100000"/>
              </a:lnSpc>
              <a:spcBef>
                <a:spcPts val="0"/>
              </a:spcBef>
              <a:spcAft>
                <a:spcPts val="0"/>
              </a:spcAft>
              <a:buClr>
                <a:srgbClr val="FFFFFF"/>
              </a:buClr>
              <a:buSzPts val="2600"/>
              <a:buFont typeface="Arial"/>
              <a:buNone/>
              <a:defRPr b="1" sz="2600">
                <a:solidFill>
                  <a:srgbClr val="FFFFFF"/>
                </a:solidFill>
              </a:defRPr>
            </a:lvl7pPr>
            <a:lvl8pPr indent="0" lvl="7" marL="0" marR="0" algn="l">
              <a:lnSpc>
                <a:spcPct val="100000"/>
              </a:lnSpc>
              <a:spcBef>
                <a:spcPts val="0"/>
              </a:spcBef>
              <a:spcAft>
                <a:spcPts val="0"/>
              </a:spcAft>
              <a:buClr>
                <a:srgbClr val="FFFFFF"/>
              </a:buClr>
              <a:buSzPts val="2600"/>
              <a:buFont typeface="Arial"/>
              <a:buNone/>
              <a:defRPr b="1" sz="2600">
                <a:solidFill>
                  <a:srgbClr val="FFFFFF"/>
                </a:solidFill>
              </a:defRPr>
            </a:lvl8pPr>
            <a:lvl9pPr indent="0" lvl="8" marL="0" marR="0" algn="l">
              <a:lnSpc>
                <a:spcPct val="100000"/>
              </a:lnSpc>
              <a:spcBef>
                <a:spcPts val="0"/>
              </a:spcBef>
              <a:spcAft>
                <a:spcPts val="0"/>
              </a:spcAft>
              <a:buClr>
                <a:srgbClr val="FFFFFF"/>
              </a:buClr>
              <a:buSzPts val="2600"/>
              <a:buFont typeface="Arial"/>
              <a:buNone/>
              <a:defRPr b="1" sz="2600">
                <a:solidFill>
                  <a:srgbClr val="FFFFFF"/>
                </a:solidFill>
              </a:defRPr>
            </a:lvl9pPr>
          </a:lstStyle>
          <a:p>
            <a:pPr indent="0" lvl="0" marL="0" rtl="0" algn="l">
              <a:spcBef>
                <a:spcPts val="0"/>
              </a:spcBef>
              <a:spcAft>
                <a:spcPts val="0"/>
              </a:spcAft>
              <a:buNone/>
            </a:pPr>
            <a:fld id="{00000000-1234-1234-1234-123412341234}" type="slidenum">
              <a:rPr lang="en-US"/>
              <a:t>‹#›</a:t>
            </a:fld>
            <a:endParaRPr b="0" sz="2000">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7">
    <p:spTree>
      <p:nvGrpSpPr>
        <p:cNvPr id="48" name="Shape 48"/>
        <p:cNvGrpSpPr/>
        <p:nvPr/>
      </p:nvGrpSpPr>
      <p:grpSpPr>
        <a:xfrm>
          <a:off x="0" y="0"/>
          <a:ext cx="0" cy="0"/>
          <a:chOff x="0" y="0"/>
          <a:chExt cx="0" cy="0"/>
        </a:xfrm>
      </p:grpSpPr>
      <p:grpSp>
        <p:nvGrpSpPr>
          <p:cNvPr id="49" name="Google Shape;49;p46"/>
          <p:cNvGrpSpPr/>
          <p:nvPr/>
        </p:nvGrpSpPr>
        <p:grpSpPr>
          <a:xfrm>
            <a:off x="-12700" y="-2"/>
            <a:ext cx="2743200" cy="6858002"/>
            <a:chOff x="0" y="-1"/>
            <a:chExt cx="2743200" cy="6858001"/>
          </a:xfrm>
        </p:grpSpPr>
        <p:sp>
          <p:nvSpPr>
            <p:cNvPr id="50" name="Google Shape;50;p46"/>
            <p:cNvSpPr/>
            <p:nvPr/>
          </p:nvSpPr>
          <p:spPr>
            <a:xfrm>
              <a:off x="12699" y="0"/>
              <a:ext cx="575073" cy="6858000"/>
            </a:xfrm>
            <a:prstGeom prst="rect">
              <a:avLst/>
            </a:prstGeom>
            <a:solidFill>
              <a:srgbClr val="BE4F4C"/>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3C8A9E"/>
                </a:buClr>
                <a:buSzPts val="1800"/>
                <a:buFont typeface="Arial"/>
                <a:buNone/>
              </a:pPr>
              <a:r>
                <a:t/>
              </a:r>
              <a:endParaRPr b="0" i="0" sz="1800" u="none" cap="none" strike="noStrike">
                <a:solidFill>
                  <a:srgbClr val="3C8A9E"/>
                </a:solidFill>
                <a:latin typeface="Arial"/>
                <a:ea typeface="Arial"/>
                <a:cs typeface="Arial"/>
                <a:sym typeface="Arial"/>
              </a:endParaRPr>
            </a:p>
          </p:txBody>
        </p:sp>
        <p:sp>
          <p:nvSpPr>
            <p:cNvPr id="51" name="Google Shape;51;p46"/>
            <p:cNvSpPr/>
            <p:nvPr/>
          </p:nvSpPr>
          <p:spPr>
            <a:xfrm>
              <a:off x="0" y="-1"/>
              <a:ext cx="2743200" cy="1027461"/>
            </a:xfrm>
            <a:custGeom>
              <a:rect b="b" l="l" r="r" t="t"/>
              <a:pathLst>
                <a:path extrusionOk="0" h="21600" w="2160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1F487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grpSp>
      <p:sp>
        <p:nvSpPr>
          <p:cNvPr id="52" name="Google Shape;52;p46"/>
          <p:cNvSpPr txBox="1"/>
          <p:nvPr>
            <p:ph idx="12" type="sldNum"/>
          </p:nvPr>
        </p:nvSpPr>
        <p:spPr>
          <a:xfrm>
            <a:off x="-257175" y="5461000"/>
            <a:ext cx="1270000" cy="1270000"/>
          </a:xfrm>
          <a:prstGeom prst="rect">
            <a:avLst/>
          </a:prstGeom>
          <a:noFill/>
          <a:ln>
            <a:noFill/>
          </a:ln>
        </p:spPr>
        <p:txBody>
          <a:bodyPr anchorCtr="0" anchor="b" bIns="45700" lIns="45700" spcFirstLastPara="1" rIns="45700" wrap="square" tIns="45700">
            <a:noAutofit/>
          </a:bodyPr>
          <a:lstStyle>
            <a:lvl1pPr indent="0" lvl="0" marL="0" marR="0" algn="ctr">
              <a:lnSpc>
                <a:spcPct val="100000"/>
              </a:lnSpc>
              <a:spcBef>
                <a:spcPts val="0"/>
              </a:spcBef>
              <a:spcAft>
                <a:spcPts val="0"/>
              </a:spcAft>
              <a:buClr>
                <a:srgbClr val="FFFFFF"/>
              </a:buClr>
              <a:buSzPts val="2600"/>
              <a:buFont typeface="Arial"/>
              <a:buNone/>
              <a:defRPr b="1" sz="2600">
                <a:solidFill>
                  <a:srgbClr val="FFFFFF"/>
                </a:solidFill>
              </a:defRPr>
            </a:lvl1pPr>
            <a:lvl2pPr indent="0" lvl="1" marL="0" marR="0" algn="ctr">
              <a:lnSpc>
                <a:spcPct val="100000"/>
              </a:lnSpc>
              <a:spcBef>
                <a:spcPts val="0"/>
              </a:spcBef>
              <a:spcAft>
                <a:spcPts val="0"/>
              </a:spcAft>
              <a:buClr>
                <a:srgbClr val="FFFFFF"/>
              </a:buClr>
              <a:buSzPts val="2600"/>
              <a:buFont typeface="Arial"/>
              <a:buNone/>
              <a:defRPr b="1" sz="2600">
                <a:solidFill>
                  <a:srgbClr val="FFFFFF"/>
                </a:solidFill>
              </a:defRPr>
            </a:lvl2pPr>
            <a:lvl3pPr indent="0" lvl="2" marL="0" marR="0" algn="ctr">
              <a:lnSpc>
                <a:spcPct val="100000"/>
              </a:lnSpc>
              <a:spcBef>
                <a:spcPts val="0"/>
              </a:spcBef>
              <a:spcAft>
                <a:spcPts val="0"/>
              </a:spcAft>
              <a:buClr>
                <a:srgbClr val="FFFFFF"/>
              </a:buClr>
              <a:buSzPts val="2600"/>
              <a:buFont typeface="Arial"/>
              <a:buNone/>
              <a:defRPr b="1" sz="2600">
                <a:solidFill>
                  <a:srgbClr val="FFFFFF"/>
                </a:solidFill>
              </a:defRPr>
            </a:lvl3pPr>
            <a:lvl4pPr indent="0" lvl="3" marL="0" marR="0" algn="ctr">
              <a:lnSpc>
                <a:spcPct val="100000"/>
              </a:lnSpc>
              <a:spcBef>
                <a:spcPts val="0"/>
              </a:spcBef>
              <a:spcAft>
                <a:spcPts val="0"/>
              </a:spcAft>
              <a:buClr>
                <a:srgbClr val="FFFFFF"/>
              </a:buClr>
              <a:buSzPts val="2600"/>
              <a:buFont typeface="Arial"/>
              <a:buNone/>
              <a:defRPr b="1" sz="2600">
                <a:solidFill>
                  <a:srgbClr val="FFFFFF"/>
                </a:solidFill>
              </a:defRPr>
            </a:lvl4pPr>
            <a:lvl5pPr indent="0" lvl="4" marL="0" marR="0" algn="ctr">
              <a:lnSpc>
                <a:spcPct val="100000"/>
              </a:lnSpc>
              <a:spcBef>
                <a:spcPts val="0"/>
              </a:spcBef>
              <a:spcAft>
                <a:spcPts val="0"/>
              </a:spcAft>
              <a:buClr>
                <a:srgbClr val="FFFFFF"/>
              </a:buClr>
              <a:buSzPts val="2600"/>
              <a:buFont typeface="Arial"/>
              <a:buNone/>
              <a:defRPr b="1" sz="2600">
                <a:solidFill>
                  <a:srgbClr val="FFFFFF"/>
                </a:solidFill>
              </a:defRPr>
            </a:lvl5pPr>
            <a:lvl6pPr indent="0" lvl="5" marL="0" marR="0" algn="ctr">
              <a:lnSpc>
                <a:spcPct val="100000"/>
              </a:lnSpc>
              <a:spcBef>
                <a:spcPts val="0"/>
              </a:spcBef>
              <a:spcAft>
                <a:spcPts val="0"/>
              </a:spcAft>
              <a:buClr>
                <a:srgbClr val="FFFFFF"/>
              </a:buClr>
              <a:buSzPts val="2600"/>
              <a:buFont typeface="Arial"/>
              <a:buNone/>
              <a:defRPr b="1" sz="2600">
                <a:solidFill>
                  <a:srgbClr val="FFFFFF"/>
                </a:solidFill>
              </a:defRPr>
            </a:lvl6pPr>
            <a:lvl7pPr indent="0" lvl="6" marL="0" marR="0" algn="ctr">
              <a:lnSpc>
                <a:spcPct val="100000"/>
              </a:lnSpc>
              <a:spcBef>
                <a:spcPts val="0"/>
              </a:spcBef>
              <a:spcAft>
                <a:spcPts val="0"/>
              </a:spcAft>
              <a:buClr>
                <a:srgbClr val="FFFFFF"/>
              </a:buClr>
              <a:buSzPts val="2600"/>
              <a:buFont typeface="Arial"/>
              <a:buNone/>
              <a:defRPr b="1" sz="2600">
                <a:solidFill>
                  <a:srgbClr val="FFFFFF"/>
                </a:solidFill>
              </a:defRPr>
            </a:lvl7pPr>
            <a:lvl8pPr indent="0" lvl="7" marL="0" marR="0" algn="ctr">
              <a:lnSpc>
                <a:spcPct val="100000"/>
              </a:lnSpc>
              <a:spcBef>
                <a:spcPts val="0"/>
              </a:spcBef>
              <a:spcAft>
                <a:spcPts val="0"/>
              </a:spcAft>
              <a:buClr>
                <a:srgbClr val="FFFFFF"/>
              </a:buClr>
              <a:buSzPts val="2600"/>
              <a:buFont typeface="Arial"/>
              <a:buNone/>
              <a:defRPr b="1" sz="2600">
                <a:solidFill>
                  <a:srgbClr val="FFFFFF"/>
                </a:solidFill>
              </a:defRPr>
            </a:lvl8pPr>
            <a:lvl9pPr indent="0" lvl="8" marL="0" marR="0" algn="ctr">
              <a:lnSpc>
                <a:spcPct val="100000"/>
              </a:lnSpc>
              <a:spcBef>
                <a:spcPts val="0"/>
              </a:spcBef>
              <a:spcAft>
                <a:spcPts val="0"/>
              </a:spcAft>
              <a:buClr>
                <a:srgbClr val="FFFFFF"/>
              </a:buClr>
              <a:buSzPts val="2600"/>
              <a:buFont typeface="Arial"/>
              <a:buNone/>
              <a:defRPr b="1" sz="2600">
                <a:solidFill>
                  <a:srgbClr val="FFFFFF"/>
                </a:solidFill>
              </a:defRPr>
            </a:lvl9pPr>
          </a:lstStyle>
          <a:p>
            <a:pPr indent="0" lvl="0" marL="0" rtl="0" algn="ctr">
              <a:spcBef>
                <a:spcPts val="0"/>
              </a:spcBef>
              <a:spcAft>
                <a:spcPts val="0"/>
              </a:spcAft>
              <a:buNone/>
            </a:pPr>
            <a:fld id="{00000000-1234-1234-1234-123412341234}" type="slidenum">
              <a:rPr lang="en-US"/>
              <a:t>‹#›</a:t>
            </a:fld>
            <a:endParaRPr b="0" sz="2000">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4">
    <p:spTree>
      <p:nvGrpSpPr>
        <p:cNvPr id="53" name="Shape 53"/>
        <p:cNvGrpSpPr/>
        <p:nvPr/>
      </p:nvGrpSpPr>
      <p:grpSpPr>
        <a:xfrm>
          <a:off x="0" y="0"/>
          <a:ext cx="0" cy="0"/>
          <a:chOff x="0" y="0"/>
          <a:chExt cx="0" cy="0"/>
        </a:xfrm>
      </p:grpSpPr>
      <p:sp>
        <p:nvSpPr>
          <p:cNvPr id="54" name="Google Shape;54;p47"/>
          <p:cNvSpPr txBox="1"/>
          <p:nvPr>
            <p:ph type="title"/>
          </p:nvPr>
        </p:nvSpPr>
        <p:spPr>
          <a:xfrm>
            <a:off x="311699" y="1302273"/>
            <a:ext cx="8520602" cy="572705"/>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3600"/>
              <a:buFont typeface="Arial"/>
              <a:buNone/>
              <a:defRPr b="0" sz="3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55" name="Google Shape;55;p47"/>
          <p:cNvSpPr txBox="1"/>
          <p:nvPr>
            <p:ph idx="1" type="body"/>
          </p:nvPr>
        </p:nvSpPr>
        <p:spPr>
          <a:xfrm>
            <a:off x="311699" y="2009723"/>
            <a:ext cx="8520602" cy="3416404"/>
          </a:xfrm>
          <a:prstGeom prst="rect">
            <a:avLst/>
          </a:prstGeom>
          <a:noFill/>
          <a:ln>
            <a:noFill/>
          </a:ln>
        </p:spPr>
        <p:txBody>
          <a:bodyPr anchorCtr="0" anchor="t" bIns="91400" lIns="91400" spcFirstLastPara="1" rIns="91400" wrap="square" tIns="91400">
            <a:normAutofit/>
          </a:bodyPr>
          <a:lstStyle>
            <a:lvl1pPr indent="-381000" lvl="0" marL="457200" algn="l">
              <a:lnSpc>
                <a:spcPct val="115000"/>
              </a:lnSpc>
              <a:spcBef>
                <a:spcPts val="0"/>
              </a:spcBef>
              <a:spcAft>
                <a:spcPts val="0"/>
              </a:spcAft>
              <a:buClr>
                <a:srgbClr val="595959"/>
              </a:buClr>
              <a:buSzPts val="2400"/>
              <a:buFont typeface="Arial"/>
              <a:buChar char="●"/>
              <a:defRPr b="0" sz="2400">
                <a:solidFill>
                  <a:srgbClr val="595959"/>
                </a:solidFill>
              </a:defRPr>
            </a:lvl1pPr>
            <a:lvl2pPr indent="-381000" lvl="1" marL="914400" algn="l">
              <a:lnSpc>
                <a:spcPct val="115000"/>
              </a:lnSpc>
              <a:spcBef>
                <a:spcPts val="0"/>
              </a:spcBef>
              <a:spcAft>
                <a:spcPts val="0"/>
              </a:spcAft>
              <a:buClr>
                <a:srgbClr val="595959"/>
              </a:buClr>
              <a:buSzPts val="2400"/>
              <a:buFont typeface="Arial"/>
              <a:buChar char="○"/>
              <a:defRPr b="0" sz="2400">
                <a:solidFill>
                  <a:srgbClr val="595959"/>
                </a:solidFill>
              </a:defRPr>
            </a:lvl2pPr>
            <a:lvl3pPr indent="-381000" lvl="2" marL="1371600" algn="l">
              <a:lnSpc>
                <a:spcPct val="115000"/>
              </a:lnSpc>
              <a:spcBef>
                <a:spcPts val="0"/>
              </a:spcBef>
              <a:spcAft>
                <a:spcPts val="0"/>
              </a:spcAft>
              <a:buClr>
                <a:srgbClr val="595959"/>
              </a:buClr>
              <a:buSzPts val="2400"/>
              <a:buFont typeface="Arial"/>
              <a:buChar char="■"/>
              <a:defRPr b="0" sz="2400">
                <a:solidFill>
                  <a:srgbClr val="595959"/>
                </a:solidFill>
              </a:defRPr>
            </a:lvl3pPr>
            <a:lvl4pPr indent="-381000" lvl="3" marL="1828800" algn="l">
              <a:lnSpc>
                <a:spcPct val="115000"/>
              </a:lnSpc>
              <a:spcBef>
                <a:spcPts val="0"/>
              </a:spcBef>
              <a:spcAft>
                <a:spcPts val="0"/>
              </a:spcAft>
              <a:buClr>
                <a:srgbClr val="595959"/>
              </a:buClr>
              <a:buSzPts val="2400"/>
              <a:buFont typeface="Arial"/>
              <a:buChar char="●"/>
              <a:defRPr b="0" sz="2400">
                <a:solidFill>
                  <a:srgbClr val="595959"/>
                </a:solidFill>
              </a:defRPr>
            </a:lvl4pPr>
            <a:lvl5pPr indent="-381000" lvl="4" marL="2286000" algn="l">
              <a:lnSpc>
                <a:spcPct val="115000"/>
              </a:lnSpc>
              <a:spcBef>
                <a:spcPts val="0"/>
              </a:spcBef>
              <a:spcAft>
                <a:spcPts val="0"/>
              </a:spcAft>
              <a:buClr>
                <a:srgbClr val="595959"/>
              </a:buClr>
              <a:buSzPts val="2400"/>
              <a:buFont typeface="Arial"/>
              <a:buChar char="○"/>
              <a:defRPr b="0" sz="2400">
                <a:solidFill>
                  <a:srgbClr val="595959"/>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56" name="Google Shape;56;p47"/>
          <p:cNvSpPr txBox="1"/>
          <p:nvPr>
            <p:ph idx="12" type="sldNum"/>
          </p:nvPr>
        </p:nvSpPr>
        <p:spPr>
          <a:xfrm>
            <a:off x="8656095" y="5539434"/>
            <a:ext cx="365066" cy="355665"/>
          </a:xfrm>
          <a:prstGeom prst="rect">
            <a:avLst/>
          </a:prstGeom>
          <a:noFill/>
          <a:ln>
            <a:noFill/>
          </a:ln>
        </p:spPr>
        <p:txBody>
          <a:bodyPr anchorCtr="0" anchor="ctr" bIns="91400" lIns="91400" spcFirstLastPara="1" rIns="91400" wrap="square" tIns="91400">
            <a:spAutoFit/>
          </a:bodyPr>
          <a:lstStyle>
            <a:lvl1pPr indent="0" lvl="0" marL="0" marR="0" algn="r">
              <a:lnSpc>
                <a:spcPct val="100000"/>
              </a:lnSpc>
              <a:spcBef>
                <a:spcPts val="0"/>
              </a:spcBef>
              <a:spcAft>
                <a:spcPts val="0"/>
              </a:spcAft>
              <a:buClr>
                <a:srgbClr val="595959"/>
              </a:buClr>
              <a:buSzPts val="1200"/>
              <a:buFont typeface="Arial"/>
              <a:buNone/>
              <a:defRPr sz="1200">
                <a:solidFill>
                  <a:srgbClr val="595959"/>
                </a:solidFill>
              </a:defRPr>
            </a:lvl1pPr>
            <a:lvl2pPr indent="0" lvl="1" marL="0" marR="0" algn="r">
              <a:lnSpc>
                <a:spcPct val="100000"/>
              </a:lnSpc>
              <a:spcBef>
                <a:spcPts val="0"/>
              </a:spcBef>
              <a:spcAft>
                <a:spcPts val="0"/>
              </a:spcAft>
              <a:buClr>
                <a:srgbClr val="595959"/>
              </a:buClr>
              <a:buSzPts val="1200"/>
              <a:buFont typeface="Arial"/>
              <a:buNone/>
              <a:defRPr sz="1200">
                <a:solidFill>
                  <a:srgbClr val="595959"/>
                </a:solidFill>
              </a:defRPr>
            </a:lvl2pPr>
            <a:lvl3pPr indent="0" lvl="2" marL="0" marR="0" algn="r">
              <a:lnSpc>
                <a:spcPct val="100000"/>
              </a:lnSpc>
              <a:spcBef>
                <a:spcPts val="0"/>
              </a:spcBef>
              <a:spcAft>
                <a:spcPts val="0"/>
              </a:spcAft>
              <a:buClr>
                <a:srgbClr val="595959"/>
              </a:buClr>
              <a:buSzPts val="1200"/>
              <a:buFont typeface="Arial"/>
              <a:buNone/>
              <a:defRPr sz="1200">
                <a:solidFill>
                  <a:srgbClr val="595959"/>
                </a:solidFill>
              </a:defRPr>
            </a:lvl3pPr>
            <a:lvl4pPr indent="0" lvl="3" marL="0" marR="0" algn="r">
              <a:lnSpc>
                <a:spcPct val="100000"/>
              </a:lnSpc>
              <a:spcBef>
                <a:spcPts val="0"/>
              </a:spcBef>
              <a:spcAft>
                <a:spcPts val="0"/>
              </a:spcAft>
              <a:buClr>
                <a:srgbClr val="595959"/>
              </a:buClr>
              <a:buSzPts val="1200"/>
              <a:buFont typeface="Arial"/>
              <a:buNone/>
              <a:defRPr sz="1200">
                <a:solidFill>
                  <a:srgbClr val="595959"/>
                </a:solidFill>
              </a:defRPr>
            </a:lvl4pPr>
            <a:lvl5pPr indent="0" lvl="4" marL="0" marR="0" algn="r">
              <a:lnSpc>
                <a:spcPct val="100000"/>
              </a:lnSpc>
              <a:spcBef>
                <a:spcPts val="0"/>
              </a:spcBef>
              <a:spcAft>
                <a:spcPts val="0"/>
              </a:spcAft>
              <a:buClr>
                <a:srgbClr val="595959"/>
              </a:buClr>
              <a:buSzPts val="1200"/>
              <a:buFont typeface="Arial"/>
              <a:buNone/>
              <a:defRPr sz="1200">
                <a:solidFill>
                  <a:srgbClr val="595959"/>
                </a:solidFill>
              </a:defRPr>
            </a:lvl5pPr>
            <a:lvl6pPr indent="0" lvl="5" marL="0" marR="0" algn="r">
              <a:lnSpc>
                <a:spcPct val="100000"/>
              </a:lnSpc>
              <a:spcBef>
                <a:spcPts val="0"/>
              </a:spcBef>
              <a:spcAft>
                <a:spcPts val="0"/>
              </a:spcAft>
              <a:buClr>
                <a:srgbClr val="595959"/>
              </a:buClr>
              <a:buSzPts val="1200"/>
              <a:buFont typeface="Arial"/>
              <a:buNone/>
              <a:defRPr sz="1200">
                <a:solidFill>
                  <a:srgbClr val="595959"/>
                </a:solidFill>
              </a:defRPr>
            </a:lvl6pPr>
            <a:lvl7pPr indent="0" lvl="6" marL="0" marR="0" algn="r">
              <a:lnSpc>
                <a:spcPct val="100000"/>
              </a:lnSpc>
              <a:spcBef>
                <a:spcPts val="0"/>
              </a:spcBef>
              <a:spcAft>
                <a:spcPts val="0"/>
              </a:spcAft>
              <a:buClr>
                <a:srgbClr val="595959"/>
              </a:buClr>
              <a:buSzPts val="1200"/>
              <a:buFont typeface="Arial"/>
              <a:buNone/>
              <a:defRPr sz="1200">
                <a:solidFill>
                  <a:srgbClr val="595959"/>
                </a:solidFill>
              </a:defRPr>
            </a:lvl7pPr>
            <a:lvl8pPr indent="0" lvl="7" marL="0" marR="0" algn="r">
              <a:lnSpc>
                <a:spcPct val="100000"/>
              </a:lnSpc>
              <a:spcBef>
                <a:spcPts val="0"/>
              </a:spcBef>
              <a:spcAft>
                <a:spcPts val="0"/>
              </a:spcAft>
              <a:buClr>
                <a:srgbClr val="595959"/>
              </a:buClr>
              <a:buSzPts val="1200"/>
              <a:buFont typeface="Arial"/>
              <a:buNone/>
              <a:defRPr sz="1200">
                <a:solidFill>
                  <a:srgbClr val="595959"/>
                </a:solidFill>
              </a:defRPr>
            </a:lvl8pPr>
            <a:lvl9pPr indent="0" lvl="8" marL="0" marR="0" algn="r">
              <a:lnSpc>
                <a:spcPct val="100000"/>
              </a:lnSpc>
              <a:spcBef>
                <a:spcPts val="0"/>
              </a:spcBef>
              <a:spcAft>
                <a:spcPts val="0"/>
              </a:spcAft>
              <a:buClr>
                <a:srgbClr val="595959"/>
              </a:buClr>
              <a:buSzPts val="1200"/>
              <a:buFont typeface="Arial"/>
              <a:buNone/>
              <a:defRPr sz="1200">
                <a:solidFill>
                  <a:srgbClr val="595959"/>
                </a:solidFill>
              </a:defRPr>
            </a:lvl9pPr>
          </a:lstStyle>
          <a:p>
            <a:pPr indent="0" lvl="0" marL="0" rtl="0" algn="r">
              <a:spcBef>
                <a:spcPts val="0"/>
              </a:spcBef>
              <a:spcAft>
                <a:spcPts val="0"/>
              </a:spcAft>
              <a:buNone/>
            </a:pPr>
            <a:fld id="{00000000-1234-1234-1234-123412341234}" type="slidenum">
              <a:rPr lang="en-US"/>
              <a:t>‹#›</a:t>
            </a:fld>
            <a:endParaRPr sz="2000">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标题幻灯片">
  <p:cSld name="标题幻灯片">
    <p:bg>
      <p:bgPr>
        <a:solidFill>
          <a:srgbClr val="F1F1F1"/>
        </a:solidFill>
      </p:bgPr>
    </p:bg>
    <p:spTree>
      <p:nvGrpSpPr>
        <p:cNvPr id="17" name="Shape 17"/>
        <p:cNvGrpSpPr/>
        <p:nvPr/>
      </p:nvGrpSpPr>
      <p:grpSpPr>
        <a:xfrm>
          <a:off x="0" y="0"/>
          <a:ext cx="0" cy="0"/>
          <a:chOff x="0" y="0"/>
          <a:chExt cx="0" cy="0"/>
        </a:xfrm>
      </p:grpSpPr>
      <p:sp>
        <p:nvSpPr>
          <p:cNvPr id="18" name="Google Shape;18;p37"/>
          <p:cNvSpPr txBox="1"/>
          <p:nvPr>
            <p:ph idx="12" type="sldNum"/>
          </p:nvPr>
        </p:nvSpPr>
        <p:spPr>
          <a:xfrm>
            <a:off x="5283206" y="4991801"/>
            <a:ext cx="1270001" cy="1270001"/>
          </a:xfrm>
          <a:prstGeom prst="rect">
            <a:avLst/>
          </a:prstGeom>
          <a:noFill/>
          <a:ln>
            <a:noFill/>
          </a:ln>
        </p:spPr>
        <p:txBody>
          <a:bodyPr anchorCtr="0" anchor="ctr" bIns="34300" lIns="34300" spcFirstLastPara="1" rIns="34300" wrap="square" tIns="34300">
            <a:noAutofit/>
          </a:bodyPr>
          <a:lstStyle>
            <a:lvl1pPr indent="0" lvl="0"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1pPr>
            <a:lvl2pPr indent="0" lvl="1"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2pPr>
            <a:lvl3pPr indent="0" lvl="2"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3pPr>
            <a:lvl4pPr indent="0" lvl="3"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4pPr>
            <a:lvl5pPr indent="0" lvl="4"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5pPr>
            <a:lvl6pPr indent="0" lvl="5"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6pPr>
            <a:lvl7pPr indent="0" lvl="6"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7pPr>
            <a:lvl8pPr indent="0" lvl="7"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8pPr>
            <a:lvl9pPr indent="0" lvl="8" marL="0" marR="0" algn="r">
              <a:lnSpc>
                <a:spcPct val="100000"/>
              </a:lnSpc>
              <a:spcBef>
                <a:spcPts val="0"/>
              </a:spcBef>
              <a:spcAft>
                <a:spcPts val="0"/>
              </a:spcAft>
              <a:buClr>
                <a:srgbClr val="757575"/>
              </a:buClr>
              <a:buSzPts val="1200"/>
              <a:buFont typeface="Trebuchet MS"/>
              <a:buNone/>
              <a:defRPr sz="1200">
                <a:solidFill>
                  <a:srgbClr val="757575"/>
                </a:solidFill>
                <a:latin typeface="Trebuchet MS"/>
                <a:ea typeface="Trebuchet MS"/>
                <a:cs typeface="Trebuchet MS"/>
                <a:sym typeface="Trebuchet MS"/>
              </a:defRPr>
            </a:lvl9pPr>
          </a:lstStyle>
          <a:p>
            <a:pPr indent="0" lvl="0" marL="0" rtl="0" algn="r">
              <a:spcBef>
                <a:spcPts val="0"/>
              </a:spcBef>
              <a:spcAft>
                <a:spcPts val="0"/>
              </a:spcAft>
              <a:buNone/>
            </a:pPr>
            <a:fld id="{00000000-1234-1234-1234-123412341234}" type="slidenum">
              <a:rPr lang="en-US"/>
              <a:t>‹#›</a:t>
            </a:fld>
            <a:endParaRPr sz="2000">
              <a:solidFill>
                <a:srgbClr val="000000"/>
              </a:solidFill>
              <a:latin typeface="Arial"/>
              <a:ea typeface="Arial"/>
              <a:cs typeface="Arial"/>
              <a:sym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p:spTree>
      <p:nvGrpSpPr>
        <p:cNvPr id="19" name="Shape 19"/>
        <p:cNvGrpSpPr/>
        <p:nvPr/>
      </p:nvGrpSpPr>
      <p:grpSpPr>
        <a:xfrm>
          <a:off x="0" y="0"/>
          <a:ext cx="0" cy="0"/>
          <a:chOff x="0" y="0"/>
          <a:chExt cx="0" cy="0"/>
        </a:xfrm>
      </p:grpSpPr>
      <p:grpSp>
        <p:nvGrpSpPr>
          <p:cNvPr id="20" name="Google Shape;20;p38"/>
          <p:cNvGrpSpPr/>
          <p:nvPr/>
        </p:nvGrpSpPr>
        <p:grpSpPr>
          <a:xfrm>
            <a:off x="-12702" y="-6"/>
            <a:ext cx="2743205" cy="6858008"/>
            <a:chOff x="-1" y="-1"/>
            <a:chExt cx="2743203" cy="6858007"/>
          </a:xfrm>
        </p:grpSpPr>
        <p:sp>
          <p:nvSpPr>
            <p:cNvPr id="21" name="Google Shape;21;p38"/>
            <p:cNvSpPr/>
            <p:nvPr/>
          </p:nvSpPr>
          <p:spPr>
            <a:xfrm>
              <a:off x="12696" y="-1"/>
              <a:ext cx="575076" cy="6858007"/>
            </a:xfrm>
            <a:prstGeom prst="rect">
              <a:avLst/>
            </a:prstGeom>
            <a:solidFill>
              <a:srgbClr val="BE4F4C"/>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3C8A9E"/>
                </a:buClr>
                <a:buSzPts val="1800"/>
                <a:buFont typeface="Arial"/>
                <a:buNone/>
              </a:pPr>
              <a:r>
                <a:t/>
              </a:r>
              <a:endParaRPr b="0" i="0" sz="1800" u="none" cap="none" strike="noStrike">
                <a:solidFill>
                  <a:srgbClr val="3C8A9E"/>
                </a:solidFill>
                <a:latin typeface="Arial"/>
                <a:ea typeface="Arial"/>
                <a:cs typeface="Arial"/>
                <a:sym typeface="Arial"/>
              </a:endParaRPr>
            </a:p>
          </p:txBody>
        </p:sp>
        <p:sp>
          <p:nvSpPr>
            <p:cNvPr id="22" name="Google Shape;22;p38"/>
            <p:cNvSpPr/>
            <p:nvPr/>
          </p:nvSpPr>
          <p:spPr>
            <a:xfrm>
              <a:off x="-1" y="-1"/>
              <a:ext cx="2743203" cy="1027465"/>
            </a:xfrm>
            <a:custGeom>
              <a:rect b="b" l="l" r="r" t="t"/>
              <a:pathLst>
                <a:path extrusionOk="0" h="21600" w="21600">
                  <a:moveTo>
                    <a:pt x="21600" y="0"/>
                  </a:moveTo>
                  <a:lnTo>
                    <a:pt x="21600" y="14106"/>
                  </a:lnTo>
                  <a:lnTo>
                    <a:pt x="4750" y="14165"/>
                  </a:lnTo>
                  <a:lnTo>
                    <a:pt x="4425" y="14106"/>
                  </a:lnTo>
                  <a:lnTo>
                    <a:pt x="3850" y="14371"/>
                  </a:lnTo>
                  <a:cubicBezTo>
                    <a:pt x="3625" y="14635"/>
                    <a:pt x="3288" y="15076"/>
                    <a:pt x="3075" y="15605"/>
                  </a:cubicBezTo>
                  <a:cubicBezTo>
                    <a:pt x="2862" y="16134"/>
                    <a:pt x="2688" y="16869"/>
                    <a:pt x="2575" y="17544"/>
                  </a:cubicBezTo>
                  <a:cubicBezTo>
                    <a:pt x="2462" y="18220"/>
                    <a:pt x="2425" y="18896"/>
                    <a:pt x="2400" y="19572"/>
                  </a:cubicBezTo>
                  <a:lnTo>
                    <a:pt x="2400" y="21600"/>
                  </a:lnTo>
                  <a:lnTo>
                    <a:pt x="0" y="21600"/>
                  </a:lnTo>
                  <a:lnTo>
                    <a:pt x="0" y="0"/>
                  </a:lnTo>
                  <a:lnTo>
                    <a:pt x="21600" y="0"/>
                  </a:lnTo>
                  <a:close/>
                </a:path>
              </a:pathLst>
            </a:custGeom>
            <a:solidFill>
              <a:srgbClr val="1F487C"/>
            </a:solidFill>
            <a:ln>
              <a:noFill/>
            </a:ln>
          </p:spPr>
          <p:txBody>
            <a:bodyPr anchorCtr="0" anchor="t" bIns="45700" lIns="45700" spcFirstLastPara="1" rIns="45700" wrap="square" tIns="45700">
              <a:noAutofit/>
            </a:bodyPr>
            <a:lstStyle/>
            <a:p>
              <a:pPr indent="0" lvl="0" marL="0" marR="0" rtl="0" algn="l">
                <a:lnSpc>
                  <a:spcPct val="100000"/>
                </a:lnSpc>
                <a:spcBef>
                  <a:spcPts val="0"/>
                </a:spcBef>
                <a:spcAft>
                  <a:spcPts val="0"/>
                </a:spcAft>
                <a:buClr>
                  <a:srgbClr val="003366"/>
                </a:buClr>
                <a:buSzPts val="1800"/>
                <a:buFont typeface="Arial"/>
                <a:buNone/>
              </a:pPr>
              <a:r>
                <a:t/>
              </a:r>
              <a:endParaRPr b="0" i="0" sz="1800" u="none" cap="none" strike="noStrike">
                <a:solidFill>
                  <a:srgbClr val="003366"/>
                </a:solidFill>
                <a:latin typeface="Arial"/>
                <a:ea typeface="Arial"/>
                <a:cs typeface="Arial"/>
                <a:sym typeface="Arial"/>
              </a:endParaRPr>
            </a:p>
          </p:txBody>
        </p:sp>
      </p:grpSp>
      <p:sp>
        <p:nvSpPr>
          <p:cNvPr id="23" name="Google Shape;23;p38"/>
          <p:cNvSpPr txBox="1"/>
          <p:nvPr>
            <p:ph idx="12" type="sldNum"/>
          </p:nvPr>
        </p:nvSpPr>
        <p:spPr>
          <a:xfrm>
            <a:off x="-257175" y="5461001"/>
            <a:ext cx="1270000" cy="1270001"/>
          </a:xfrm>
          <a:prstGeom prst="rect">
            <a:avLst/>
          </a:prstGeom>
          <a:noFill/>
          <a:ln>
            <a:noFill/>
          </a:ln>
        </p:spPr>
        <p:txBody>
          <a:bodyPr anchorCtr="0" anchor="b" bIns="45700" lIns="45700" spcFirstLastPara="1" rIns="45700" wrap="square" tIns="45700">
            <a:noAutofit/>
          </a:bodyPr>
          <a:lstStyle>
            <a:lvl1pPr indent="0" lvl="0" marL="0" marR="0" algn="ctr">
              <a:lnSpc>
                <a:spcPct val="100000"/>
              </a:lnSpc>
              <a:spcBef>
                <a:spcPts val="0"/>
              </a:spcBef>
              <a:spcAft>
                <a:spcPts val="0"/>
              </a:spcAft>
              <a:buClr>
                <a:srgbClr val="FFFFFF"/>
              </a:buClr>
              <a:buSzPts val="2600"/>
              <a:buFont typeface="Arial"/>
              <a:buNone/>
              <a:defRPr b="1" sz="2600">
                <a:solidFill>
                  <a:srgbClr val="FFFFFF"/>
                </a:solidFill>
              </a:defRPr>
            </a:lvl1pPr>
            <a:lvl2pPr indent="0" lvl="1" marL="0" marR="0" algn="ctr">
              <a:lnSpc>
                <a:spcPct val="100000"/>
              </a:lnSpc>
              <a:spcBef>
                <a:spcPts val="0"/>
              </a:spcBef>
              <a:spcAft>
                <a:spcPts val="0"/>
              </a:spcAft>
              <a:buClr>
                <a:srgbClr val="FFFFFF"/>
              </a:buClr>
              <a:buSzPts val="2600"/>
              <a:buFont typeface="Arial"/>
              <a:buNone/>
              <a:defRPr b="1" sz="2600">
                <a:solidFill>
                  <a:srgbClr val="FFFFFF"/>
                </a:solidFill>
              </a:defRPr>
            </a:lvl2pPr>
            <a:lvl3pPr indent="0" lvl="2" marL="0" marR="0" algn="ctr">
              <a:lnSpc>
                <a:spcPct val="100000"/>
              </a:lnSpc>
              <a:spcBef>
                <a:spcPts val="0"/>
              </a:spcBef>
              <a:spcAft>
                <a:spcPts val="0"/>
              </a:spcAft>
              <a:buClr>
                <a:srgbClr val="FFFFFF"/>
              </a:buClr>
              <a:buSzPts val="2600"/>
              <a:buFont typeface="Arial"/>
              <a:buNone/>
              <a:defRPr b="1" sz="2600">
                <a:solidFill>
                  <a:srgbClr val="FFFFFF"/>
                </a:solidFill>
              </a:defRPr>
            </a:lvl3pPr>
            <a:lvl4pPr indent="0" lvl="3" marL="0" marR="0" algn="ctr">
              <a:lnSpc>
                <a:spcPct val="100000"/>
              </a:lnSpc>
              <a:spcBef>
                <a:spcPts val="0"/>
              </a:spcBef>
              <a:spcAft>
                <a:spcPts val="0"/>
              </a:spcAft>
              <a:buClr>
                <a:srgbClr val="FFFFFF"/>
              </a:buClr>
              <a:buSzPts val="2600"/>
              <a:buFont typeface="Arial"/>
              <a:buNone/>
              <a:defRPr b="1" sz="2600">
                <a:solidFill>
                  <a:srgbClr val="FFFFFF"/>
                </a:solidFill>
              </a:defRPr>
            </a:lvl4pPr>
            <a:lvl5pPr indent="0" lvl="4" marL="0" marR="0" algn="ctr">
              <a:lnSpc>
                <a:spcPct val="100000"/>
              </a:lnSpc>
              <a:spcBef>
                <a:spcPts val="0"/>
              </a:spcBef>
              <a:spcAft>
                <a:spcPts val="0"/>
              </a:spcAft>
              <a:buClr>
                <a:srgbClr val="FFFFFF"/>
              </a:buClr>
              <a:buSzPts val="2600"/>
              <a:buFont typeface="Arial"/>
              <a:buNone/>
              <a:defRPr b="1" sz="2600">
                <a:solidFill>
                  <a:srgbClr val="FFFFFF"/>
                </a:solidFill>
              </a:defRPr>
            </a:lvl5pPr>
            <a:lvl6pPr indent="0" lvl="5" marL="0" marR="0" algn="ctr">
              <a:lnSpc>
                <a:spcPct val="100000"/>
              </a:lnSpc>
              <a:spcBef>
                <a:spcPts val="0"/>
              </a:spcBef>
              <a:spcAft>
                <a:spcPts val="0"/>
              </a:spcAft>
              <a:buClr>
                <a:srgbClr val="FFFFFF"/>
              </a:buClr>
              <a:buSzPts val="2600"/>
              <a:buFont typeface="Arial"/>
              <a:buNone/>
              <a:defRPr b="1" sz="2600">
                <a:solidFill>
                  <a:srgbClr val="FFFFFF"/>
                </a:solidFill>
              </a:defRPr>
            </a:lvl6pPr>
            <a:lvl7pPr indent="0" lvl="6" marL="0" marR="0" algn="ctr">
              <a:lnSpc>
                <a:spcPct val="100000"/>
              </a:lnSpc>
              <a:spcBef>
                <a:spcPts val="0"/>
              </a:spcBef>
              <a:spcAft>
                <a:spcPts val="0"/>
              </a:spcAft>
              <a:buClr>
                <a:srgbClr val="FFFFFF"/>
              </a:buClr>
              <a:buSzPts val="2600"/>
              <a:buFont typeface="Arial"/>
              <a:buNone/>
              <a:defRPr b="1" sz="2600">
                <a:solidFill>
                  <a:srgbClr val="FFFFFF"/>
                </a:solidFill>
              </a:defRPr>
            </a:lvl7pPr>
            <a:lvl8pPr indent="0" lvl="7" marL="0" marR="0" algn="ctr">
              <a:lnSpc>
                <a:spcPct val="100000"/>
              </a:lnSpc>
              <a:spcBef>
                <a:spcPts val="0"/>
              </a:spcBef>
              <a:spcAft>
                <a:spcPts val="0"/>
              </a:spcAft>
              <a:buClr>
                <a:srgbClr val="FFFFFF"/>
              </a:buClr>
              <a:buSzPts val="2600"/>
              <a:buFont typeface="Arial"/>
              <a:buNone/>
              <a:defRPr b="1" sz="2600">
                <a:solidFill>
                  <a:srgbClr val="FFFFFF"/>
                </a:solidFill>
              </a:defRPr>
            </a:lvl8pPr>
            <a:lvl9pPr indent="0" lvl="8" marL="0" marR="0" algn="ctr">
              <a:lnSpc>
                <a:spcPct val="100000"/>
              </a:lnSpc>
              <a:spcBef>
                <a:spcPts val="0"/>
              </a:spcBef>
              <a:spcAft>
                <a:spcPts val="0"/>
              </a:spcAft>
              <a:buClr>
                <a:srgbClr val="FFFFFF"/>
              </a:buClr>
              <a:buSzPts val="2600"/>
              <a:buFont typeface="Arial"/>
              <a:buNone/>
              <a:defRPr b="1" sz="2600">
                <a:solidFill>
                  <a:srgbClr val="FFFFFF"/>
                </a:solidFill>
              </a:defRPr>
            </a:lvl9pPr>
          </a:lstStyle>
          <a:p>
            <a:pPr indent="0" lvl="0" marL="0" rtl="0" algn="ctr">
              <a:spcBef>
                <a:spcPts val="0"/>
              </a:spcBef>
              <a:spcAft>
                <a:spcPts val="0"/>
              </a:spcAft>
              <a:buNone/>
            </a:pPr>
            <a:fld id="{00000000-1234-1234-1234-123412341234}" type="slidenum">
              <a:rPr lang="en-US"/>
              <a:t>‹#›</a:t>
            </a:fld>
            <a:endParaRPr b="0" sz="2000">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2">
    <p:spTree>
      <p:nvGrpSpPr>
        <p:cNvPr id="24" name="Shape 24"/>
        <p:cNvGrpSpPr/>
        <p:nvPr/>
      </p:nvGrpSpPr>
      <p:grpSpPr>
        <a:xfrm>
          <a:off x="0" y="0"/>
          <a:ext cx="0" cy="0"/>
          <a:chOff x="0" y="0"/>
          <a:chExt cx="0" cy="0"/>
        </a:xfrm>
      </p:grpSpPr>
      <p:sp>
        <p:nvSpPr>
          <p:cNvPr id="25" name="Google Shape;25;p39"/>
          <p:cNvSpPr txBox="1"/>
          <p:nvPr>
            <p:ph idx="12" type="sldNum"/>
          </p:nvPr>
        </p:nvSpPr>
        <p:spPr>
          <a:xfrm>
            <a:off x="8305800" y="6324600"/>
            <a:ext cx="1270000" cy="1270000"/>
          </a:xfrm>
          <a:prstGeom prst="rect">
            <a:avLst/>
          </a:prstGeom>
          <a:noFill/>
          <a:ln>
            <a:noFill/>
          </a:ln>
        </p:spPr>
        <p:txBody>
          <a:bodyPr anchorCtr="0" anchor="t" bIns="45700" lIns="45700" spcFirstLastPara="1" rIns="45700" wrap="square" tIns="45700">
            <a:noAutofit/>
          </a:bodyPr>
          <a:lstStyle>
            <a:lvl1pPr indent="0" lvl="0"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3">
    <p:spTree>
      <p:nvGrpSpPr>
        <p:cNvPr id="26" name="Shape 26"/>
        <p:cNvGrpSpPr/>
        <p:nvPr/>
      </p:nvGrpSpPr>
      <p:grpSpPr>
        <a:xfrm>
          <a:off x="0" y="0"/>
          <a:ext cx="0" cy="0"/>
          <a:chOff x="0" y="0"/>
          <a:chExt cx="0" cy="0"/>
        </a:xfrm>
      </p:grpSpPr>
      <p:sp>
        <p:nvSpPr>
          <p:cNvPr id="27" name="Google Shape;27;p40"/>
          <p:cNvSpPr txBox="1"/>
          <p:nvPr>
            <p:ph idx="12" type="sldNum"/>
          </p:nvPr>
        </p:nvSpPr>
        <p:spPr>
          <a:xfrm>
            <a:off x="8153400" y="6324600"/>
            <a:ext cx="1270000" cy="1270000"/>
          </a:xfrm>
          <a:prstGeom prst="rect">
            <a:avLst/>
          </a:prstGeom>
          <a:noFill/>
          <a:ln>
            <a:noFill/>
          </a:ln>
        </p:spPr>
        <p:txBody>
          <a:bodyPr anchorCtr="0" anchor="t" bIns="45700" lIns="45700" spcFirstLastPara="1" rIns="45700" wrap="square" tIns="45700">
            <a:noAutofit/>
          </a:bodyPr>
          <a:lstStyle>
            <a:lvl1pPr indent="0" lvl="0"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4">
    <p:spTree>
      <p:nvGrpSpPr>
        <p:cNvPr id="28" name="Shape 28"/>
        <p:cNvGrpSpPr/>
        <p:nvPr/>
      </p:nvGrpSpPr>
      <p:grpSpPr>
        <a:xfrm>
          <a:off x="0" y="0"/>
          <a:ext cx="0" cy="0"/>
          <a:chOff x="0" y="0"/>
          <a:chExt cx="0" cy="0"/>
        </a:xfrm>
      </p:grpSpPr>
      <p:sp>
        <p:nvSpPr>
          <p:cNvPr id="29" name="Google Shape;29;p41"/>
          <p:cNvSpPr txBox="1"/>
          <p:nvPr>
            <p:ph idx="12" type="sldNum"/>
          </p:nvPr>
        </p:nvSpPr>
        <p:spPr>
          <a:xfrm>
            <a:off x="6553200" y="6245225"/>
            <a:ext cx="1270000" cy="1270000"/>
          </a:xfrm>
          <a:prstGeom prst="rect">
            <a:avLst/>
          </a:prstGeom>
          <a:noFill/>
          <a:ln>
            <a:noFill/>
          </a:ln>
        </p:spPr>
        <p:txBody>
          <a:bodyPr anchorCtr="0" anchor="t" bIns="45700" lIns="45700" spcFirstLastPara="1" rIns="45700" wrap="square" tIns="45700">
            <a:noAutofit/>
          </a:bodyPr>
          <a:lstStyle>
            <a:lvl1pPr indent="0" lvl="0" marL="0" marR="0" algn="l">
              <a:lnSpc>
                <a:spcPct val="100000"/>
              </a:lnSpc>
              <a:spcBef>
                <a:spcPts val="0"/>
              </a:spcBef>
              <a:spcAft>
                <a:spcPts val="0"/>
              </a:spcAft>
              <a:buClr>
                <a:srgbClr val="000000"/>
              </a:buClr>
              <a:buSzPts val="1800"/>
              <a:buFont typeface="Arial"/>
              <a:buNone/>
              <a:defRPr sz="1800"/>
            </a:lvl1pPr>
            <a:lvl2pPr indent="0" lvl="1" marL="0" marR="0" algn="l">
              <a:lnSpc>
                <a:spcPct val="100000"/>
              </a:lnSpc>
              <a:spcBef>
                <a:spcPts val="0"/>
              </a:spcBef>
              <a:spcAft>
                <a:spcPts val="0"/>
              </a:spcAft>
              <a:buClr>
                <a:srgbClr val="000000"/>
              </a:buClr>
              <a:buSzPts val="1800"/>
              <a:buFont typeface="Arial"/>
              <a:buNone/>
              <a:defRPr sz="1800"/>
            </a:lvl2pPr>
            <a:lvl3pPr indent="0" lvl="2" marL="0" marR="0" algn="l">
              <a:lnSpc>
                <a:spcPct val="100000"/>
              </a:lnSpc>
              <a:spcBef>
                <a:spcPts val="0"/>
              </a:spcBef>
              <a:spcAft>
                <a:spcPts val="0"/>
              </a:spcAft>
              <a:buClr>
                <a:srgbClr val="000000"/>
              </a:buClr>
              <a:buSzPts val="1800"/>
              <a:buFont typeface="Arial"/>
              <a:buNone/>
              <a:defRPr sz="1800"/>
            </a:lvl3pPr>
            <a:lvl4pPr indent="0" lvl="3" marL="0" marR="0" algn="l">
              <a:lnSpc>
                <a:spcPct val="100000"/>
              </a:lnSpc>
              <a:spcBef>
                <a:spcPts val="0"/>
              </a:spcBef>
              <a:spcAft>
                <a:spcPts val="0"/>
              </a:spcAft>
              <a:buClr>
                <a:srgbClr val="000000"/>
              </a:buClr>
              <a:buSzPts val="1800"/>
              <a:buFont typeface="Arial"/>
              <a:buNone/>
              <a:defRPr sz="1800"/>
            </a:lvl4pPr>
            <a:lvl5pPr indent="0" lvl="4" marL="0" marR="0" algn="l">
              <a:lnSpc>
                <a:spcPct val="100000"/>
              </a:lnSpc>
              <a:spcBef>
                <a:spcPts val="0"/>
              </a:spcBef>
              <a:spcAft>
                <a:spcPts val="0"/>
              </a:spcAft>
              <a:buClr>
                <a:srgbClr val="000000"/>
              </a:buClr>
              <a:buSzPts val="1800"/>
              <a:buFont typeface="Arial"/>
              <a:buNone/>
              <a:defRPr sz="1800"/>
            </a:lvl5pPr>
            <a:lvl6pPr indent="0" lvl="5" marL="0" marR="0" algn="l">
              <a:lnSpc>
                <a:spcPct val="100000"/>
              </a:lnSpc>
              <a:spcBef>
                <a:spcPts val="0"/>
              </a:spcBef>
              <a:spcAft>
                <a:spcPts val="0"/>
              </a:spcAft>
              <a:buClr>
                <a:srgbClr val="000000"/>
              </a:buClr>
              <a:buSzPts val="1800"/>
              <a:buFont typeface="Arial"/>
              <a:buNone/>
              <a:defRPr sz="1800"/>
            </a:lvl6pPr>
            <a:lvl7pPr indent="0" lvl="6" marL="0" marR="0" algn="l">
              <a:lnSpc>
                <a:spcPct val="100000"/>
              </a:lnSpc>
              <a:spcBef>
                <a:spcPts val="0"/>
              </a:spcBef>
              <a:spcAft>
                <a:spcPts val="0"/>
              </a:spcAft>
              <a:buClr>
                <a:srgbClr val="000000"/>
              </a:buClr>
              <a:buSzPts val="1800"/>
              <a:buFont typeface="Arial"/>
              <a:buNone/>
              <a:defRPr sz="1800"/>
            </a:lvl7pPr>
            <a:lvl8pPr indent="0" lvl="7" marL="0" marR="0" algn="l">
              <a:lnSpc>
                <a:spcPct val="100000"/>
              </a:lnSpc>
              <a:spcBef>
                <a:spcPts val="0"/>
              </a:spcBef>
              <a:spcAft>
                <a:spcPts val="0"/>
              </a:spcAft>
              <a:buClr>
                <a:srgbClr val="000000"/>
              </a:buClr>
              <a:buSzPts val="1800"/>
              <a:buFont typeface="Arial"/>
              <a:buNone/>
              <a:defRPr sz="1800"/>
            </a:lvl8pPr>
            <a:lvl9pPr indent="0" lvl="8" marL="0" marR="0" algn="l">
              <a:lnSpc>
                <a:spcPct val="100000"/>
              </a:lnSpc>
              <a:spcBef>
                <a:spcPts val="0"/>
              </a:spcBef>
              <a:spcAft>
                <a:spcPts val="0"/>
              </a:spcAft>
              <a:buClr>
                <a:srgbClr val="000000"/>
              </a:buClr>
              <a:buSzPts val="1800"/>
              <a:buFont typeface="Arial"/>
              <a:buNone/>
              <a:defRPr sz="1800"/>
            </a:lvl9pPr>
          </a:lstStyle>
          <a:p>
            <a:pPr indent="0" lvl="0" marL="0" rtl="0" algn="l">
              <a:spcBef>
                <a:spcPts val="0"/>
              </a:spcBef>
              <a:spcAft>
                <a:spcPts val="0"/>
              </a:spcAft>
              <a:buNone/>
            </a:pPr>
            <a:fld id="{00000000-1234-1234-1234-123412341234}" type="slidenum">
              <a:rPr lang="en-US"/>
              <a:t>‹#›</a:t>
            </a:fld>
            <a:endParaRPr sz="200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fault">
  <p:cSld name="Default 5">
    <p:spTree>
      <p:nvGrpSpPr>
        <p:cNvPr id="30" name="Shape 30"/>
        <p:cNvGrpSpPr/>
        <p:nvPr/>
      </p:nvGrpSpPr>
      <p:grpSpPr>
        <a:xfrm>
          <a:off x="0" y="0"/>
          <a:ext cx="0" cy="0"/>
          <a:chOff x="0" y="0"/>
          <a:chExt cx="0" cy="0"/>
        </a:xfrm>
      </p:grpSpPr>
      <p:sp>
        <p:nvSpPr>
          <p:cNvPr id="31" name="Google Shape;31;p42"/>
          <p:cNvSpPr txBox="1"/>
          <p:nvPr>
            <p:ph idx="12" type="sldNum"/>
          </p:nvPr>
        </p:nvSpPr>
        <p:spPr>
          <a:xfrm>
            <a:off x="8305800" y="6324600"/>
            <a:ext cx="1270000" cy="1270000"/>
          </a:xfrm>
          <a:prstGeom prst="rect">
            <a:avLst/>
          </a:prstGeom>
          <a:noFill/>
          <a:ln>
            <a:noFill/>
          </a:ln>
        </p:spPr>
        <p:txBody>
          <a:bodyPr anchorCtr="0" anchor="t" bIns="45700" lIns="45700" spcFirstLastPara="1" rIns="45700" wrap="square" tIns="45700">
            <a:noAutofit/>
          </a:bodyPr>
          <a:lstStyle>
            <a:lvl1pPr indent="0" lvl="0"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2">
    <p:spTree>
      <p:nvGrpSpPr>
        <p:cNvPr id="32" name="Shape 32"/>
        <p:cNvGrpSpPr/>
        <p:nvPr/>
      </p:nvGrpSpPr>
      <p:grpSpPr>
        <a:xfrm>
          <a:off x="0" y="0"/>
          <a:ext cx="0" cy="0"/>
          <a:chOff x="0" y="0"/>
          <a:chExt cx="0" cy="0"/>
        </a:xfrm>
      </p:grpSpPr>
      <p:sp>
        <p:nvSpPr>
          <p:cNvPr id="33" name="Google Shape;33;p43"/>
          <p:cNvSpPr txBox="1"/>
          <p:nvPr>
            <p:ph type="title"/>
          </p:nvPr>
        </p:nvSpPr>
        <p:spPr>
          <a:xfrm>
            <a:off x="311699" y="1302273"/>
            <a:ext cx="8520602" cy="572705"/>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3600"/>
              <a:buFont typeface="Arial"/>
              <a:buNone/>
              <a:defRPr b="0" sz="3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4" name="Google Shape;34;p43"/>
          <p:cNvSpPr txBox="1"/>
          <p:nvPr>
            <p:ph idx="1" type="body"/>
          </p:nvPr>
        </p:nvSpPr>
        <p:spPr>
          <a:xfrm>
            <a:off x="311699" y="2009723"/>
            <a:ext cx="8520602" cy="3416404"/>
          </a:xfrm>
          <a:prstGeom prst="rect">
            <a:avLst/>
          </a:prstGeom>
          <a:noFill/>
          <a:ln>
            <a:noFill/>
          </a:ln>
        </p:spPr>
        <p:txBody>
          <a:bodyPr anchorCtr="0" anchor="t" bIns="91400" lIns="91400" spcFirstLastPara="1" rIns="91400" wrap="square" tIns="91400">
            <a:normAutofit/>
          </a:bodyPr>
          <a:lstStyle>
            <a:lvl1pPr indent="-381000" lvl="0" marL="457200" algn="l">
              <a:lnSpc>
                <a:spcPct val="115000"/>
              </a:lnSpc>
              <a:spcBef>
                <a:spcPts val="0"/>
              </a:spcBef>
              <a:spcAft>
                <a:spcPts val="0"/>
              </a:spcAft>
              <a:buClr>
                <a:srgbClr val="595959"/>
              </a:buClr>
              <a:buSzPts val="2400"/>
              <a:buFont typeface="Arial"/>
              <a:buChar char="●"/>
              <a:defRPr b="0" sz="2400">
                <a:solidFill>
                  <a:srgbClr val="595959"/>
                </a:solidFill>
              </a:defRPr>
            </a:lvl1pPr>
            <a:lvl2pPr indent="-381000" lvl="1" marL="914400" algn="l">
              <a:lnSpc>
                <a:spcPct val="115000"/>
              </a:lnSpc>
              <a:spcBef>
                <a:spcPts val="0"/>
              </a:spcBef>
              <a:spcAft>
                <a:spcPts val="0"/>
              </a:spcAft>
              <a:buClr>
                <a:srgbClr val="595959"/>
              </a:buClr>
              <a:buSzPts val="2400"/>
              <a:buFont typeface="Arial"/>
              <a:buChar char="○"/>
              <a:defRPr b="0" sz="2400">
                <a:solidFill>
                  <a:srgbClr val="595959"/>
                </a:solidFill>
              </a:defRPr>
            </a:lvl2pPr>
            <a:lvl3pPr indent="-381000" lvl="2" marL="1371600" algn="l">
              <a:lnSpc>
                <a:spcPct val="115000"/>
              </a:lnSpc>
              <a:spcBef>
                <a:spcPts val="0"/>
              </a:spcBef>
              <a:spcAft>
                <a:spcPts val="0"/>
              </a:spcAft>
              <a:buClr>
                <a:srgbClr val="595959"/>
              </a:buClr>
              <a:buSzPts val="2400"/>
              <a:buFont typeface="Arial"/>
              <a:buChar char="■"/>
              <a:defRPr b="0" sz="2400">
                <a:solidFill>
                  <a:srgbClr val="595959"/>
                </a:solidFill>
              </a:defRPr>
            </a:lvl3pPr>
            <a:lvl4pPr indent="-381000" lvl="3" marL="1828800" algn="l">
              <a:lnSpc>
                <a:spcPct val="115000"/>
              </a:lnSpc>
              <a:spcBef>
                <a:spcPts val="0"/>
              </a:spcBef>
              <a:spcAft>
                <a:spcPts val="0"/>
              </a:spcAft>
              <a:buClr>
                <a:srgbClr val="595959"/>
              </a:buClr>
              <a:buSzPts val="2400"/>
              <a:buFont typeface="Arial"/>
              <a:buChar char="●"/>
              <a:defRPr b="0" sz="2400">
                <a:solidFill>
                  <a:srgbClr val="595959"/>
                </a:solidFill>
              </a:defRPr>
            </a:lvl4pPr>
            <a:lvl5pPr indent="-381000" lvl="4" marL="2286000" algn="l">
              <a:lnSpc>
                <a:spcPct val="115000"/>
              </a:lnSpc>
              <a:spcBef>
                <a:spcPts val="0"/>
              </a:spcBef>
              <a:spcAft>
                <a:spcPts val="0"/>
              </a:spcAft>
              <a:buClr>
                <a:srgbClr val="595959"/>
              </a:buClr>
              <a:buSzPts val="2400"/>
              <a:buFont typeface="Arial"/>
              <a:buChar char="○"/>
              <a:defRPr b="0" sz="2400">
                <a:solidFill>
                  <a:srgbClr val="595959"/>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cxnSp>
        <p:nvCxnSpPr>
          <p:cNvPr id="35" name="Google Shape;35;p43"/>
          <p:cNvCxnSpPr/>
          <p:nvPr>
            <p:ph idx="12" type="sldNum"/>
          </p:nvPr>
        </p:nvCxnSpPr>
        <p:spPr>
          <a:xfrm>
            <a:off x="7751159" y="5082266"/>
            <a:ext cx="1270001" cy="1270001"/>
          </a:xfrm>
          <a:prstGeom prst="straightConnector1">
            <a:avLst/>
          </a:prstGeom>
          <a:noFill/>
          <a:ln>
            <a:noFill/>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_AND_BODY">
  <p:cSld name="TITLE_AND_BODY 3">
    <p:spTree>
      <p:nvGrpSpPr>
        <p:cNvPr id="36" name="Shape 36"/>
        <p:cNvGrpSpPr/>
        <p:nvPr/>
      </p:nvGrpSpPr>
      <p:grpSpPr>
        <a:xfrm>
          <a:off x="0" y="0"/>
          <a:ext cx="0" cy="0"/>
          <a:chOff x="0" y="0"/>
          <a:chExt cx="0" cy="0"/>
        </a:xfrm>
      </p:grpSpPr>
      <p:sp>
        <p:nvSpPr>
          <p:cNvPr id="37" name="Google Shape;37;p44"/>
          <p:cNvSpPr txBox="1"/>
          <p:nvPr>
            <p:ph type="title"/>
          </p:nvPr>
        </p:nvSpPr>
        <p:spPr>
          <a:xfrm>
            <a:off x="311698" y="1302273"/>
            <a:ext cx="8520604" cy="572711"/>
          </a:xfrm>
          <a:prstGeom prst="rect">
            <a:avLst/>
          </a:prstGeom>
          <a:noFill/>
          <a:ln>
            <a:noFill/>
          </a:ln>
        </p:spPr>
        <p:txBody>
          <a:bodyPr anchorCtr="0" anchor="t" bIns="91400" lIns="91400" spcFirstLastPara="1" rIns="91400" wrap="square" tIns="91400">
            <a:normAutofit/>
          </a:bodyPr>
          <a:lstStyle>
            <a:lvl1pPr lvl="0" algn="l">
              <a:lnSpc>
                <a:spcPct val="100000"/>
              </a:lnSpc>
              <a:spcBef>
                <a:spcPts val="0"/>
              </a:spcBef>
              <a:spcAft>
                <a:spcPts val="0"/>
              </a:spcAft>
              <a:buClr>
                <a:srgbClr val="000000"/>
              </a:buClr>
              <a:buSzPts val="3600"/>
              <a:buFont typeface="Arial"/>
              <a:buNone/>
              <a:defRPr b="0" sz="36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8" name="Google Shape;38;p44"/>
          <p:cNvSpPr txBox="1"/>
          <p:nvPr>
            <p:ph idx="1" type="body"/>
          </p:nvPr>
        </p:nvSpPr>
        <p:spPr>
          <a:xfrm>
            <a:off x="311698" y="2009723"/>
            <a:ext cx="8520604" cy="3416404"/>
          </a:xfrm>
          <a:prstGeom prst="rect">
            <a:avLst/>
          </a:prstGeom>
          <a:noFill/>
          <a:ln>
            <a:noFill/>
          </a:ln>
        </p:spPr>
        <p:txBody>
          <a:bodyPr anchorCtr="0" anchor="t" bIns="91400" lIns="91400" spcFirstLastPara="1" rIns="91400" wrap="square" tIns="91400">
            <a:normAutofit/>
          </a:bodyPr>
          <a:lstStyle>
            <a:lvl1pPr indent="-381000" lvl="0" marL="457200" algn="l">
              <a:lnSpc>
                <a:spcPct val="115000"/>
              </a:lnSpc>
              <a:spcBef>
                <a:spcPts val="0"/>
              </a:spcBef>
              <a:spcAft>
                <a:spcPts val="0"/>
              </a:spcAft>
              <a:buClr>
                <a:srgbClr val="474747"/>
              </a:buClr>
              <a:buSzPts val="2400"/>
              <a:buFont typeface="Arial"/>
              <a:buChar char="●"/>
              <a:defRPr b="0" sz="2400">
                <a:solidFill>
                  <a:srgbClr val="474747"/>
                </a:solidFill>
              </a:defRPr>
            </a:lvl1pPr>
            <a:lvl2pPr indent="-381000" lvl="1" marL="914400" algn="l">
              <a:lnSpc>
                <a:spcPct val="115000"/>
              </a:lnSpc>
              <a:spcBef>
                <a:spcPts val="0"/>
              </a:spcBef>
              <a:spcAft>
                <a:spcPts val="0"/>
              </a:spcAft>
              <a:buClr>
                <a:srgbClr val="474747"/>
              </a:buClr>
              <a:buSzPts val="2400"/>
              <a:buFont typeface="Arial"/>
              <a:buChar char="○"/>
              <a:defRPr b="0" sz="2400">
                <a:solidFill>
                  <a:srgbClr val="474747"/>
                </a:solidFill>
              </a:defRPr>
            </a:lvl2pPr>
            <a:lvl3pPr indent="-381000" lvl="2" marL="1371600" algn="l">
              <a:lnSpc>
                <a:spcPct val="115000"/>
              </a:lnSpc>
              <a:spcBef>
                <a:spcPts val="0"/>
              </a:spcBef>
              <a:spcAft>
                <a:spcPts val="0"/>
              </a:spcAft>
              <a:buClr>
                <a:srgbClr val="474747"/>
              </a:buClr>
              <a:buSzPts val="2400"/>
              <a:buFont typeface="Arial"/>
              <a:buChar char="■"/>
              <a:defRPr b="0" sz="2400">
                <a:solidFill>
                  <a:srgbClr val="474747"/>
                </a:solidFill>
              </a:defRPr>
            </a:lvl3pPr>
            <a:lvl4pPr indent="-381000" lvl="3" marL="1828800" algn="l">
              <a:lnSpc>
                <a:spcPct val="115000"/>
              </a:lnSpc>
              <a:spcBef>
                <a:spcPts val="0"/>
              </a:spcBef>
              <a:spcAft>
                <a:spcPts val="0"/>
              </a:spcAft>
              <a:buClr>
                <a:srgbClr val="474747"/>
              </a:buClr>
              <a:buSzPts val="2400"/>
              <a:buFont typeface="Arial"/>
              <a:buChar char="●"/>
              <a:defRPr b="0" sz="2400">
                <a:solidFill>
                  <a:srgbClr val="474747"/>
                </a:solidFill>
              </a:defRPr>
            </a:lvl4pPr>
            <a:lvl5pPr indent="-381000" lvl="4" marL="2286000" algn="l">
              <a:lnSpc>
                <a:spcPct val="115000"/>
              </a:lnSpc>
              <a:spcBef>
                <a:spcPts val="0"/>
              </a:spcBef>
              <a:spcAft>
                <a:spcPts val="0"/>
              </a:spcAft>
              <a:buClr>
                <a:srgbClr val="474747"/>
              </a:buClr>
              <a:buSzPts val="2400"/>
              <a:buFont typeface="Arial"/>
              <a:buChar char="○"/>
              <a:defRPr b="0" sz="2400">
                <a:solidFill>
                  <a:srgbClr val="474747"/>
                </a:solidFill>
              </a:defRPr>
            </a:lvl5pPr>
            <a:lvl6pPr indent="-342900" lvl="5" marL="2743200" algn="l">
              <a:lnSpc>
                <a:spcPct val="100000"/>
              </a:lnSpc>
              <a:spcBef>
                <a:spcPts val="700"/>
              </a:spcBef>
              <a:spcAft>
                <a:spcPts val="0"/>
              </a:spcAft>
              <a:buClr>
                <a:srgbClr val="000000"/>
              </a:buClr>
              <a:buSzPts val="1800"/>
              <a:buChar char="»"/>
              <a:defRPr/>
            </a:lvl6pPr>
            <a:lvl7pPr indent="-342900" lvl="6" marL="3200400" algn="l">
              <a:lnSpc>
                <a:spcPct val="100000"/>
              </a:lnSpc>
              <a:spcBef>
                <a:spcPts val="700"/>
              </a:spcBef>
              <a:spcAft>
                <a:spcPts val="0"/>
              </a:spcAft>
              <a:buClr>
                <a:srgbClr val="000000"/>
              </a:buClr>
              <a:buSzPts val="1800"/>
              <a:buChar char="»"/>
              <a:defRPr/>
            </a:lvl7pPr>
            <a:lvl8pPr indent="-342900" lvl="7" marL="3657600" algn="l">
              <a:lnSpc>
                <a:spcPct val="100000"/>
              </a:lnSpc>
              <a:spcBef>
                <a:spcPts val="700"/>
              </a:spcBef>
              <a:spcAft>
                <a:spcPts val="0"/>
              </a:spcAft>
              <a:buClr>
                <a:srgbClr val="000000"/>
              </a:buClr>
              <a:buSzPts val="1800"/>
              <a:buChar char="»"/>
              <a:defRPr/>
            </a:lvl8pPr>
            <a:lvl9pPr indent="-342900" lvl="8" marL="4114800" algn="l">
              <a:lnSpc>
                <a:spcPct val="100000"/>
              </a:lnSpc>
              <a:spcBef>
                <a:spcPts val="700"/>
              </a:spcBef>
              <a:spcAft>
                <a:spcPts val="0"/>
              </a:spcAft>
              <a:buClr>
                <a:srgbClr val="000000"/>
              </a:buClr>
              <a:buSzPts val="1800"/>
              <a:buChar char="»"/>
              <a:defRPr/>
            </a:lvl9pPr>
          </a:lstStyle>
          <a:p/>
        </p:txBody>
      </p:sp>
      <p:sp>
        <p:nvSpPr>
          <p:cNvPr id="39" name="Google Shape;39;p44"/>
          <p:cNvSpPr txBox="1"/>
          <p:nvPr>
            <p:ph idx="12" type="sldNum"/>
          </p:nvPr>
        </p:nvSpPr>
        <p:spPr>
          <a:xfrm>
            <a:off x="7751163" y="5082266"/>
            <a:ext cx="1270001" cy="1270001"/>
          </a:xfrm>
          <a:prstGeom prst="rect">
            <a:avLst/>
          </a:prstGeom>
          <a:noFill/>
          <a:ln>
            <a:noFill/>
          </a:ln>
        </p:spPr>
        <p:txBody>
          <a:bodyPr anchorCtr="0" anchor="ctr" bIns="91400" lIns="91400" spcFirstLastPara="1" rIns="91400" wrap="square" tIns="91400">
            <a:noAutofit/>
          </a:bodyPr>
          <a:lstStyle>
            <a:lvl1pPr indent="0" lvl="0" marL="0" marR="0" algn="r">
              <a:lnSpc>
                <a:spcPct val="100000"/>
              </a:lnSpc>
              <a:spcBef>
                <a:spcPts val="0"/>
              </a:spcBef>
              <a:spcAft>
                <a:spcPts val="0"/>
              </a:spcAft>
              <a:buClr>
                <a:srgbClr val="474747"/>
              </a:buClr>
              <a:buSzPts val="1200"/>
              <a:buFont typeface="Arial"/>
              <a:buNone/>
              <a:defRPr sz="1200">
                <a:solidFill>
                  <a:srgbClr val="474747"/>
                </a:solidFill>
              </a:defRPr>
            </a:lvl1pPr>
            <a:lvl2pPr indent="0" lvl="1" marL="0" marR="0" algn="r">
              <a:lnSpc>
                <a:spcPct val="100000"/>
              </a:lnSpc>
              <a:spcBef>
                <a:spcPts val="0"/>
              </a:spcBef>
              <a:spcAft>
                <a:spcPts val="0"/>
              </a:spcAft>
              <a:buClr>
                <a:srgbClr val="474747"/>
              </a:buClr>
              <a:buSzPts val="1200"/>
              <a:buFont typeface="Arial"/>
              <a:buNone/>
              <a:defRPr sz="1200">
                <a:solidFill>
                  <a:srgbClr val="474747"/>
                </a:solidFill>
              </a:defRPr>
            </a:lvl2pPr>
            <a:lvl3pPr indent="0" lvl="2" marL="0" marR="0" algn="r">
              <a:lnSpc>
                <a:spcPct val="100000"/>
              </a:lnSpc>
              <a:spcBef>
                <a:spcPts val="0"/>
              </a:spcBef>
              <a:spcAft>
                <a:spcPts val="0"/>
              </a:spcAft>
              <a:buClr>
                <a:srgbClr val="474747"/>
              </a:buClr>
              <a:buSzPts val="1200"/>
              <a:buFont typeface="Arial"/>
              <a:buNone/>
              <a:defRPr sz="1200">
                <a:solidFill>
                  <a:srgbClr val="474747"/>
                </a:solidFill>
              </a:defRPr>
            </a:lvl3pPr>
            <a:lvl4pPr indent="0" lvl="3" marL="0" marR="0" algn="r">
              <a:lnSpc>
                <a:spcPct val="100000"/>
              </a:lnSpc>
              <a:spcBef>
                <a:spcPts val="0"/>
              </a:spcBef>
              <a:spcAft>
                <a:spcPts val="0"/>
              </a:spcAft>
              <a:buClr>
                <a:srgbClr val="474747"/>
              </a:buClr>
              <a:buSzPts val="1200"/>
              <a:buFont typeface="Arial"/>
              <a:buNone/>
              <a:defRPr sz="1200">
                <a:solidFill>
                  <a:srgbClr val="474747"/>
                </a:solidFill>
              </a:defRPr>
            </a:lvl4pPr>
            <a:lvl5pPr indent="0" lvl="4" marL="0" marR="0" algn="r">
              <a:lnSpc>
                <a:spcPct val="100000"/>
              </a:lnSpc>
              <a:spcBef>
                <a:spcPts val="0"/>
              </a:spcBef>
              <a:spcAft>
                <a:spcPts val="0"/>
              </a:spcAft>
              <a:buClr>
                <a:srgbClr val="474747"/>
              </a:buClr>
              <a:buSzPts val="1200"/>
              <a:buFont typeface="Arial"/>
              <a:buNone/>
              <a:defRPr sz="1200">
                <a:solidFill>
                  <a:srgbClr val="474747"/>
                </a:solidFill>
              </a:defRPr>
            </a:lvl5pPr>
            <a:lvl6pPr indent="0" lvl="5" marL="0" marR="0" algn="r">
              <a:lnSpc>
                <a:spcPct val="100000"/>
              </a:lnSpc>
              <a:spcBef>
                <a:spcPts val="0"/>
              </a:spcBef>
              <a:spcAft>
                <a:spcPts val="0"/>
              </a:spcAft>
              <a:buClr>
                <a:srgbClr val="474747"/>
              </a:buClr>
              <a:buSzPts val="1200"/>
              <a:buFont typeface="Arial"/>
              <a:buNone/>
              <a:defRPr sz="1200">
                <a:solidFill>
                  <a:srgbClr val="474747"/>
                </a:solidFill>
              </a:defRPr>
            </a:lvl6pPr>
            <a:lvl7pPr indent="0" lvl="6" marL="0" marR="0" algn="r">
              <a:lnSpc>
                <a:spcPct val="100000"/>
              </a:lnSpc>
              <a:spcBef>
                <a:spcPts val="0"/>
              </a:spcBef>
              <a:spcAft>
                <a:spcPts val="0"/>
              </a:spcAft>
              <a:buClr>
                <a:srgbClr val="474747"/>
              </a:buClr>
              <a:buSzPts val="1200"/>
              <a:buFont typeface="Arial"/>
              <a:buNone/>
              <a:defRPr sz="1200">
                <a:solidFill>
                  <a:srgbClr val="474747"/>
                </a:solidFill>
              </a:defRPr>
            </a:lvl7pPr>
            <a:lvl8pPr indent="0" lvl="7" marL="0" marR="0" algn="r">
              <a:lnSpc>
                <a:spcPct val="100000"/>
              </a:lnSpc>
              <a:spcBef>
                <a:spcPts val="0"/>
              </a:spcBef>
              <a:spcAft>
                <a:spcPts val="0"/>
              </a:spcAft>
              <a:buClr>
                <a:srgbClr val="474747"/>
              </a:buClr>
              <a:buSzPts val="1200"/>
              <a:buFont typeface="Arial"/>
              <a:buNone/>
              <a:defRPr sz="1200">
                <a:solidFill>
                  <a:srgbClr val="474747"/>
                </a:solidFill>
              </a:defRPr>
            </a:lvl8pPr>
            <a:lvl9pPr indent="0" lvl="8" marL="0" marR="0" algn="r">
              <a:lnSpc>
                <a:spcPct val="100000"/>
              </a:lnSpc>
              <a:spcBef>
                <a:spcPts val="0"/>
              </a:spcBef>
              <a:spcAft>
                <a:spcPts val="0"/>
              </a:spcAft>
              <a:buClr>
                <a:srgbClr val="474747"/>
              </a:buClr>
              <a:buSzPts val="1200"/>
              <a:buFont typeface="Arial"/>
              <a:buNone/>
              <a:defRPr sz="1200">
                <a:solidFill>
                  <a:srgbClr val="474747"/>
                </a:solidFill>
              </a:defRPr>
            </a:lvl9pPr>
          </a:lstStyle>
          <a:p>
            <a:pPr indent="0" lvl="0" marL="0" rtl="0" algn="r">
              <a:spcBef>
                <a:spcPts val="0"/>
              </a:spcBef>
              <a:spcAft>
                <a:spcPts val="0"/>
              </a:spcAft>
              <a:buNone/>
            </a:pPr>
            <a:fld id="{00000000-1234-1234-1234-123412341234}" type="slidenum">
              <a:rPr lang="en-US"/>
              <a:t>‹#›</a:t>
            </a:fld>
            <a:endParaRPr sz="2000">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35"/>
          <p:cNvSpPr txBox="1"/>
          <p:nvPr>
            <p:ph idx="12" type="sldNum"/>
          </p:nvPr>
        </p:nvSpPr>
        <p:spPr>
          <a:xfrm>
            <a:off x="8305800" y="6324600"/>
            <a:ext cx="1270000" cy="1270000"/>
          </a:xfrm>
          <a:prstGeom prst="rect">
            <a:avLst/>
          </a:prstGeom>
          <a:noFill/>
          <a:ln>
            <a:noFill/>
          </a:ln>
        </p:spPr>
        <p:txBody>
          <a:bodyPr anchorCtr="0" anchor="t" bIns="45700" lIns="45700" spcFirstLastPara="1" rIns="45700" wrap="square" tIns="45700">
            <a:noAutofit/>
          </a:bodyPr>
          <a:lstStyle>
            <a:lvl1pPr indent="0" lvl="0"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1pPr>
            <a:lvl2pPr indent="0" lvl="1"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2pPr>
            <a:lvl3pPr indent="0" lvl="2"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3pPr>
            <a:lvl4pPr indent="0" lvl="3"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4pPr>
            <a:lvl5pPr indent="0" lvl="4"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5pPr>
            <a:lvl6pPr indent="0" lvl="5"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6pPr>
            <a:lvl7pPr indent="0" lvl="6"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7pPr>
            <a:lvl8pPr indent="0" lvl="7"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8pPr>
            <a:lvl9pPr indent="0" lvl="8" marL="0" marR="0" rtl="0" algn="l">
              <a:lnSpc>
                <a:spcPct val="100000"/>
              </a:lnSpc>
              <a:spcBef>
                <a:spcPts val="0"/>
              </a:spcBef>
              <a:spcAft>
                <a:spcPts val="0"/>
              </a:spcAft>
              <a:buClr>
                <a:srgbClr val="000000"/>
              </a:buClr>
              <a:buSzPts val="2000"/>
              <a:buFont typeface="Arial"/>
              <a:buNone/>
              <a:defRPr b="0" i="0" sz="2000" u="none" cap="none" strike="noStrike">
                <a:solidFill>
                  <a:srgbClr val="000000"/>
                </a:solidFill>
                <a:latin typeface="Arial"/>
                <a:ea typeface="Arial"/>
                <a:cs typeface="Arial"/>
                <a:sym typeface="Arial"/>
              </a:defRPr>
            </a:lvl9pPr>
          </a:lstStyle>
          <a:p>
            <a:pPr indent="0" lvl="0" marL="0" rtl="0" algn="l">
              <a:spcBef>
                <a:spcPts val="0"/>
              </a:spcBef>
              <a:spcAft>
                <a:spcPts val="0"/>
              </a:spcAft>
              <a:buNone/>
            </a:pPr>
            <a:fld id="{00000000-1234-1234-1234-123412341234}" type="slidenum">
              <a:rPr lang="en-US"/>
              <a:t>‹#›</a:t>
            </a:fld>
            <a:endParaRPr sz="1400"/>
          </a:p>
        </p:txBody>
      </p:sp>
      <p:sp>
        <p:nvSpPr>
          <p:cNvPr id="7" name="Google Shape;7;p35"/>
          <p:cNvSpPr txBox="1"/>
          <p:nvPr>
            <p:ph type="title"/>
          </p:nvPr>
        </p:nvSpPr>
        <p:spPr>
          <a:xfrm>
            <a:off x="457200" y="92074"/>
            <a:ext cx="8229600" cy="1508126"/>
          </a:xfrm>
          <a:prstGeom prst="rect">
            <a:avLst/>
          </a:prstGeom>
          <a:noFill/>
          <a:ln>
            <a:noFill/>
          </a:ln>
        </p:spPr>
        <p:txBody>
          <a:bodyPr anchorCtr="0" anchor="ctr" bIns="45700" lIns="45700" spcFirstLastPara="1" rIns="45700" wrap="square" tIns="45700">
            <a:noAutofit/>
          </a:bodyPr>
          <a:lstStyle>
            <a:lvl1pPr lvl="0"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4400"/>
              <a:buFont typeface="Arial"/>
              <a:buNone/>
              <a:defRPr b="1" i="0" sz="4400" u="none" cap="none" strike="noStrike">
                <a:solidFill>
                  <a:srgbClr val="000000"/>
                </a:solidFill>
                <a:latin typeface="Arial"/>
                <a:ea typeface="Arial"/>
                <a:cs typeface="Arial"/>
                <a:sym typeface="Arial"/>
              </a:defRPr>
            </a:lvl9pPr>
          </a:lstStyle>
          <a:p/>
        </p:txBody>
      </p:sp>
      <p:sp>
        <p:nvSpPr>
          <p:cNvPr id="8" name="Google Shape;8;p35"/>
          <p:cNvSpPr txBox="1"/>
          <p:nvPr>
            <p:ph idx="1" type="body"/>
          </p:nvPr>
        </p:nvSpPr>
        <p:spPr>
          <a:xfrm>
            <a:off x="457200" y="1600200"/>
            <a:ext cx="8229600" cy="5257800"/>
          </a:xfrm>
          <a:prstGeom prst="rect">
            <a:avLst/>
          </a:prstGeom>
          <a:noFill/>
          <a:ln>
            <a:noFill/>
          </a:ln>
        </p:spPr>
        <p:txBody>
          <a:bodyPr anchorCtr="0" anchor="t" bIns="45700" lIns="45700" spcFirstLastPara="1" rIns="45700" wrap="square" tIns="45700">
            <a:noAutofit/>
          </a:bodyPr>
          <a:lstStyle>
            <a:lvl1pPr indent="-431800" lvl="0" marL="4572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1pPr>
            <a:lvl2pPr indent="-431800" lvl="1" marL="9144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2pPr>
            <a:lvl3pPr indent="-431800" lvl="2" marL="13716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3pPr>
            <a:lvl4pPr indent="-431800" lvl="3" marL="18288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4pPr>
            <a:lvl5pPr indent="-431800" lvl="4" marL="22860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5pPr>
            <a:lvl6pPr indent="-431800" lvl="5" marL="27432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6pPr>
            <a:lvl7pPr indent="-431800" lvl="6" marL="32004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7pPr>
            <a:lvl8pPr indent="-431800" lvl="7" marL="36576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8pPr>
            <a:lvl9pPr indent="-431800" lvl="8" marL="4114800" marR="0" rtl="0" algn="l">
              <a:lnSpc>
                <a:spcPct val="100000"/>
              </a:lnSpc>
              <a:spcBef>
                <a:spcPts val="700"/>
              </a:spcBef>
              <a:spcAft>
                <a:spcPts val="0"/>
              </a:spcAft>
              <a:buClr>
                <a:srgbClr val="000000"/>
              </a:buClr>
              <a:buSzPts val="3200"/>
              <a:buFont typeface="Arial"/>
              <a:buChar char="»"/>
              <a:defRPr b="1" i="0" sz="32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6.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7.jp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png"/><Relationship Id="rId4" Type="http://schemas.openxmlformats.org/officeDocument/2006/relationships/image" Target="../media/image12.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22.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12.png"/><Relationship Id="rId4" Type="http://schemas.openxmlformats.org/officeDocument/2006/relationships/image" Target="../media/image2.png"/><Relationship Id="rId5"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hyperlink" Target="mailto:aitbayeva.elmira@med-kaznu.com"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25.png"/><Relationship Id="rId4" Type="http://schemas.openxmlformats.org/officeDocument/2006/relationships/image" Target="../media/image1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 Id="rId3" Type="http://schemas.openxmlformats.org/officeDocument/2006/relationships/image" Target="../media/image1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3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 Id="rId3" Type="http://schemas.openxmlformats.org/officeDocument/2006/relationships/image" Target="../media/image12.png"/><Relationship Id="rId4" Type="http://schemas.openxmlformats.org/officeDocument/2006/relationships/image" Target="../media/image20.jpg"/><Relationship Id="rId9" Type="http://schemas.openxmlformats.org/officeDocument/2006/relationships/image" Target="../media/image24.jpg"/><Relationship Id="rId5" Type="http://schemas.openxmlformats.org/officeDocument/2006/relationships/image" Target="../media/image26.jpg"/><Relationship Id="rId6" Type="http://schemas.openxmlformats.org/officeDocument/2006/relationships/image" Target="../media/image19.jpg"/><Relationship Id="rId7" Type="http://schemas.openxmlformats.org/officeDocument/2006/relationships/image" Target="../media/image29.jpg"/><Relationship Id="rId8" Type="http://schemas.openxmlformats.org/officeDocument/2006/relationships/image" Target="../media/image28.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0" Type="http://schemas.openxmlformats.org/officeDocument/2006/relationships/image" Target="../media/image2.png"/><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0.png"/><Relationship Id="rId4" Type="http://schemas.openxmlformats.org/officeDocument/2006/relationships/image" Target="../media/image15.png"/><Relationship Id="rId9" Type="http://schemas.openxmlformats.org/officeDocument/2006/relationships/image" Target="../media/image12.png"/><Relationship Id="rId5" Type="http://schemas.openxmlformats.org/officeDocument/2006/relationships/image" Target="../media/image7.png"/><Relationship Id="rId6" Type="http://schemas.openxmlformats.org/officeDocument/2006/relationships/image" Target="../media/image8.png"/><Relationship Id="rId7" Type="http://schemas.openxmlformats.org/officeDocument/2006/relationships/image" Target="../media/image3.png"/><Relationship Id="rId8"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sp>
        <p:nvSpPr>
          <p:cNvPr id="61" name="Google Shape;61;p1"/>
          <p:cNvSpPr txBox="1"/>
          <p:nvPr>
            <p:ph idx="4294967295" type="title"/>
          </p:nvPr>
        </p:nvSpPr>
        <p:spPr>
          <a:xfrm>
            <a:off x="278958" y="990158"/>
            <a:ext cx="8586084" cy="1347083"/>
          </a:xfrm>
          <a:prstGeom prst="rect">
            <a:avLst/>
          </a:prstGeom>
          <a:noFill/>
          <a:ln>
            <a:noFill/>
          </a:ln>
        </p:spPr>
        <p:txBody>
          <a:bodyPr anchorCtr="0" anchor="ctr" bIns="45700" lIns="45700" spcFirstLastPara="1" rIns="45700" wrap="square" tIns="45700">
            <a:normAutofit/>
          </a:bodyPr>
          <a:lstStyle/>
          <a:p>
            <a:pPr indent="0" lvl="0" marL="0" marR="0" rtl="0" algn="ctr">
              <a:lnSpc>
                <a:spcPct val="90000"/>
              </a:lnSpc>
              <a:spcBef>
                <a:spcPts val="0"/>
              </a:spcBef>
              <a:spcAft>
                <a:spcPts val="0"/>
              </a:spcAft>
              <a:buClr>
                <a:srgbClr val="003366"/>
              </a:buClr>
              <a:buSzPts val="3600"/>
              <a:buFont typeface="Arial"/>
              <a:buNone/>
            </a:pPr>
            <a:r>
              <a:rPr lang="en-US">
                <a:solidFill>
                  <a:srgbClr val="002060"/>
                </a:solidFill>
                <a:latin typeface="Georgia"/>
                <a:ea typeface="Georgia"/>
                <a:cs typeface="Georgia"/>
                <a:sym typeface="Georgia"/>
              </a:rPr>
              <a:t>Тері жабынды жүйесі</a:t>
            </a:r>
            <a:r>
              <a:rPr lang="en-US" sz="3600">
                <a:solidFill>
                  <a:srgbClr val="003366"/>
                </a:solidFill>
              </a:rPr>
              <a:t> </a:t>
            </a:r>
            <a:endParaRPr/>
          </a:p>
        </p:txBody>
      </p:sp>
      <p:pic>
        <p:nvPicPr>
          <p:cNvPr descr="image1.png" id="62" name="Google Shape;62;p1"/>
          <p:cNvPicPr preferRelativeResize="0"/>
          <p:nvPr/>
        </p:nvPicPr>
        <p:blipFill rotWithShape="1">
          <a:blip r:embed="rId3">
            <a:alphaModFix/>
          </a:blip>
          <a:srcRect b="0" l="0" r="0" t="0"/>
          <a:stretch/>
        </p:blipFill>
        <p:spPr>
          <a:xfrm>
            <a:off x="525676" y="3427043"/>
            <a:ext cx="1635027" cy="1425026"/>
          </a:xfrm>
          <a:prstGeom prst="rect">
            <a:avLst/>
          </a:prstGeom>
          <a:noFill/>
          <a:ln>
            <a:noFill/>
          </a:ln>
        </p:spPr>
      </p:pic>
      <p:sp>
        <p:nvSpPr>
          <p:cNvPr id="63" name="Google Shape;63;p1"/>
          <p:cNvSpPr txBox="1"/>
          <p:nvPr/>
        </p:nvSpPr>
        <p:spPr>
          <a:xfrm>
            <a:off x="2019298" y="3325486"/>
            <a:ext cx="2351093" cy="1424937"/>
          </a:xfrm>
          <a:prstGeom prst="rect">
            <a:avLst/>
          </a:prstGeom>
          <a:noFill/>
          <a:ln>
            <a:noFill/>
          </a:ln>
        </p:spPr>
        <p:txBody>
          <a:bodyPr anchorCtr="0" anchor="ctr"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00000"/>
              </a:lnSpc>
              <a:spcBef>
                <a:spcPts val="0"/>
              </a:spcBef>
              <a:spcAft>
                <a:spcPts val="0"/>
              </a:spcAft>
              <a:buClr>
                <a:srgbClr val="FFFFFF"/>
              </a:buClr>
              <a:buSzPts val="1800"/>
              <a:buFont typeface="Georgia"/>
              <a:buNone/>
            </a:pPr>
            <a:r>
              <a:rPr b="1" i="0" lang="en-US" sz="1800" u="none" cap="none" strike="noStrike">
                <a:solidFill>
                  <a:srgbClr val="FFFFFF"/>
                </a:solidFill>
                <a:latin typeface="Georgia"/>
                <a:ea typeface="Georgia"/>
                <a:cs typeface="Georgia"/>
                <a:sym typeface="Georgia"/>
              </a:rPr>
              <a:t>Higher School of Medicine</a:t>
            </a:r>
            <a:endParaRPr/>
          </a:p>
        </p:txBody>
      </p:sp>
      <p:sp>
        <p:nvSpPr>
          <p:cNvPr id="64" name="Google Shape;64;p1"/>
          <p:cNvSpPr txBox="1"/>
          <p:nvPr/>
        </p:nvSpPr>
        <p:spPr>
          <a:xfrm>
            <a:off x="3361072" y="3035299"/>
            <a:ext cx="571501" cy="787401"/>
          </a:xfrm>
          <a:prstGeom prst="rect">
            <a:avLst/>
          </a:prstGeom>
          <a:noFill/>
          <a:ln>
            <a:noFill/>
          </a:ln>
        </p:spPr>
        <p:txBody>
          <a:bodyPr anchorCtr="0" anchor="ctr" bIns="50800" lIns="50800" spcFirstLastPara="1" rIns="50800" wrap="square" tIns="50800">
            <a:spAutoFit/>
          </a:bodyPr>
          <a:lstStyle/>
          <a:p>
            <a:pPr indent="-317500" lvl="0" marL="457200" marR="0" rtl="0" algn="l">
              <a:lnSpc>
                <a:spcPct val="100000"/>
              </a:lnSpc>
              <a:spcBef>
                <a:spcPts val="0"/>
              </a:spcBef>
              <a:spcAft>
                <a:spcPts val="0"/>
              </a:spcAft>
              <a:buClr>
                <a:srgbClr val="000000"/>
              </a:buClr>
              <a:buSzPts val="1200"/>
              <a:buFont typeface="Times"/>
              <a:buChar char="•"/>
            </a:pPr>
            <a:br>
              <a:rPr b="0" i="0" lang="en-US" sz="1200" u="none" cap="none" strike="noStrike">
                <a:solidFill>
                  <a:srgbClr val="000000"/>
                </a:solidFill>
                <a:latin typeface="Times"/>
                <a:ea typeface="Times"/>
                <a:cs typeface="Times"/>
                <a:sym typeface="Times"/>
              </a:rPr>
            </a:br>
            <a:endParaRPr b="0" i="0" sz="1200" u="none" cap="none" strike="noStrike">
              <a:solidFill>
                <a:srgbClr val="000000"/>
              </a:solidFill>
              <a:latin typeface="Times"/>
              <a:ea typeface="Times"/>
              <a:cs typeface="Times"/>
              <a:sym typeface="Times"/>
            </a:endParaRPr>
          </a:p>
        </p:txBody>
      </p:sp>
      <p:pic>
        <p:nvPicPr>
          <p:cNvPr descr="sal25693_coA.jpeg" id="65" name="Google Shape;65;p1"/>
          <p:cNvPicPr preferRelativeResize="0"/>
          <p:nvPr/>
        </p:nvPicPr>
        <p:blipFill rotWithShape="1">
          <a:blip r:embed="rId4">
            <a:alphaModFix/>
          </a:blip>
          <a:srcRect b="0" l="0" r="0" t="0"/>
          <a:stretch/>
        </p:blipFill>
        <p:spPr>
          <a:xfrm>
            <a:off x="5918511" y="3916283"/>
            <a:ext cx="1424110" cy="279563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9"/>
          <p:cNvSpPr txBox="1"/>
          <p:nvPr/>
        </p:nvSpPr>
        <p:spPr>
          <a:xfrm>
            <a:off x="825804" y="1746687"/>
            <a:ext cx="7937100" cy="3703500"/>
          </a:xfrm>
          <a:prstGeom prst="rect">
            <a:avLst/>
          </a:prstGeom>
          <a:noFill/>
          <a:ln>
            <a:noFill/>
          </a:ln>
        </p:spPr>
        <p:txBody>
          <a:bodyPr anchorCtr="0" anchor="ctr" bIns="38125" lIns="38125" spcFirstLastPara="1" rIns="38125" wrap="square" tIns="38125">
            <a:spAutoFit/>
          </a:bodyPr>
          <a:lstStyle/>
          <a:p>
            <a:pPr indent="0" lvl="0" marL="0" marR="0" rtl="0" algn="just">
              <a:lnSpc>
                <a:spcPct val="120000"/>
              </a:lnSpc>
              <a:spcBef>
                <a:spcPts val="0"/>
              </a:spcBef>
              <a:spcAft>
                <a:spcPts val="0"/>
              </a:spcAft>
              <a:buClr>
                <a:srgbClr val="444444"/>
              </a:buClr>
              <a:buSzPts val="2200"/>
              <a:buFont typeface="Georgia"/>
              <a:buNone/>
            </a:pPr>
            <a:r>
              <a:rPr lang="en-US" sz="2300">
                <a:solidFill>
                  <a:schemeClr val="dk1"/>
                </a:solidFill>
              </a:rPr>
              <a:t>Түйіршікті қабат (</a:t>
            </a:r>
            <a:r>
              <a:rPr b="1" i="0" lang="en-US" sz="2300" u="none" cap="none" strike="noStrike">
                <a:solidFill>
                  <a:schemeClr val="dk1"/>
                </a:solidFill>
              </a:rPr>
              <a:t>stratum granulosum</a:t>
            </a:r>
            <a:r>
              <a:rPr lang="en-US" sz="2300">
                <a:solidFill>
                  <a:schemeClr val="dk1"/>
                </a:solidFill>
              </a:rPr>
              <a:t>) пен тікенекті қабаты (</a:t>
            </a:r>
            <a:r>
              <a:rPr b="1" i="0" lang="en-US" sz="2300" u="none" cap="none" strike="noStrike">
                <a:solidFill>
                  <a:schemeClr val="dk1"/>
                </a:solidFill>
              </a:rPr>
              <a:t>stratum spinosum) </a:t>
            </a:r>
            <a:r>
              <a:rPr b="1" lang="en-US" sz="2100">
                <a:solidFill>
                  <a:schemeClr val="dk1"/>
                </a:solidFill>
              </a:rPr>
              <a:t>арасында түзіледі</a:t>
            </a:r>
            <a:r>
              <a:rPr b="1" i="0" lang="en-US" sz="2300" u="none" cap="none" strike="noStrike">
                <a:solidFill>
                  <a:schemeClr val="dk1"/>
                </a:solidFill>
              </a:rPr>
              <a:t>:</a:t>
            </a:r>
            <a:endParaRPr sz="1500">
              <a:solidFill>
                <a:schemeClr val="dk1"/>
              </a:solidFill>
            </a:endParaRPr>
          </a:p>
          <a:p>
            <a:pPr indent="-180472" lvl="0" marL="180472" marR="0" rtl="0" algn="just">
              <a:lnSpc>
                <a:spcPct val="120000"/>
              </a:lnSpc>
              <a:spcBef>
                <a:spcPts val="0"/>
              </a:spcBef>
              <a:spcAft>
                <a:spcPts val="0"/>
              </a:spcAft>
              <a:buClr>
                <a:srgbClr val="444444"/>
              </a:buClr>
              <a:buSzPts val="2200"/>
              <a:buFont typeface="Georgia"/>
              <a:buChar char="•"/>
            </a:pPr>
            <a:r>
              <a:rPr b="1" lang="en-US" sz="2200">
                <a:solidFill>
                  <a:srgbClr val="444444"/>
                </a:solidFill>
                <a:latin typeface="Georgia"/>
                <a:ea typeface="Georgia"/>
                <a:cs typeface="Georgia"/>
                <a:sym typeface="Georgia"/>
              </a:rPr>
              <a:t>кератиноциттермен бөлінетін липидтер</a:t>
            </a:r>
            <a:endParaRPr/>
          </a:p>
          <a:p>
            <a:pPr indent="-180472" lvl="0" marL="180472" marR="0" rtl="0" algn="just">
              <a:lnSpc>
                <a:spcPct val="120000"/>
              </a:lnSpc>
              <a:spcBef>
                <a:spcPts val="0"/>
              </a:spcBef>
              <a:spcAft>
                <a:spcPts val="0"/>
              </a:spcAft>
              <a:buClr>
                <a:srgbClr val="444444"/>
              </a:buClr>
              <a:buSzPts val="2200"/>
              <a:buFont typeface="Georgia"/>
              <a:buChar char="•"/>
            </a:pPr>
            <a:r>
              <a:rPr b="1" lang="en-US" sz="2200">
                <a:solidFill>
                  <a:srgbClr val="444444"/>
                </a:solidFill>
                <a:latin typeface="Georgia"/>
                <a:ea typeface="Georgia"/>
                <a:cs typeface="Georgia"/>
                <a:sym typeface="Georgia"/>
              </a:rPr>
              <a:t>кератиноциттер арасындағы тығыз байланыстар</a:t>
            </a:r>
            <a:endParaRPr/>
          </a:p>
          <a:p>
            <a:pPr indent="-180472" lvl="0" marL="180472" marR="0" rtl="0" algn="just">
              <a:lnSpc>
                <a:spcPct val="120000"/>
              </a:lnSpc>
              <a:spcBef>
                <a:spcPts val="0"/>
              </a:spcBef>
              <a:spcAft>
                <a:spcPts val="0"/>
              </a:spcAft>
              <a:buClr>
                <a:srgbClr val="444444"/>
              </a:buClr>
              <a:buSzPts val="2200"/>
              <a:buFont typeface="Georgia"/>
              <a:buChar char="•"/>
            </a:pPr>
            <a:r>
              <a:rPr lang="en-US" sz="2200">
                <a:solidFill>
                  <a:srgbClr val="444444"/>
                </a:solidFill>
                <a:latin typeface="Georgia"/>
                <a:ea typeface="Georgia"/>
                <a:cs typeface="Georgia"/>
                <a:sym typeface="Georgia"/>
              </a:rPr>
              <a:t>кератиноциттердің плазмалық мембраналарының ішкі беттерінде ерімейтін ақуыздың қалың қабаты</a:t>
            </a:r>
            <a:endParaRPr/>
          </a:p>
          <a:p>
            <a:pPr indent="0" lvl="0" marL="0" marR="0" rtl="0" algn="just">
              <a:lnSpc>
                <a:spcPct val="120000"/>
              </a:lnSpc>
              <a:spcBef>
                <a:spcPts val="0"/>
              </a:spcBef>
              <a:spcAft>
                <a:spcPts val="0"/>
              </a:spcAft>
              <a:buClr>
                <a:srgbClr val="444444"/>
              </a:buClr>
              <a:buSzPts val="2200"/>
              <a:buFont typeface="Georgia"/>
              <a:buNone/>
            </a:pPr>
            <a:r>
              <a:rPr b="1" lang="en-US" sz="2200">
                <a:solidFill>
                  <a:srgbClr val="444444"/>
                </a:solidFill>
                <a:latin typeface="Georgia"/>
                <a:ea typeface="Georgia"/>
                <a:cs typeface="Georgia"/>
                <a:sym typeface="Georgia"/>
              </a:rPr>
              <a:t>Маңыздылығы</a:t>
            </a:r>
            <a:r>
              <a:rPr b="1" i="0" lang="en-US" sz="2200" u="none" cap="none" strike="noStrike">
                <a:solidFill>
                  <a:srgbClr val="444444"/>
                </a:solidFill>
                <a:latin typeface="Georgia"/>
                <a:ea typeface="Georgia"/>
                <a:cs typeface="Georgia"/>
                <a:sym typeface="Georgia"/>
              </a:rPr>
              <a:t>:</a:t>
            </a:r>
            <a:endParaRPr/>
          </a:p>
          <a:p>
            <a:pPr indent="0" lvl="0" marL="0" marR="0" rtl="0" algn="just">
              <a:lnSpc>
                <a:spcPct val="120000"/>
              </a:lnSpc>
              <a:spcBef>
                <a:spcPts val="0"/>
              </a:spcBef>
              <a:spcAft>
                <a:spcPts val="0"/>
              </a:spcAft>
              <a:buClr>
                <a:srgbClr val="444444"/>
              </a:buClr>
              <a:buSzPts val="2200"/>
              <a:buFont typeface="Georgia"/>
              <a:buNone/>
            </a:pPr>
            <a:r>
              <a:rPr lang="en-US" sz="2200">
                <a:solidFill>
                  <a:srgbClr val="444444"/>
                </a:solidFill>
                <a:latin typeface="Georgia"/>
                <a:ea typeface="Georgia"/>
                <a:cs typeface="Georgia"/>
                <a:sym typeface="Georgia"/>
              </a:rPr>
              <a:t>ағзадағы суды ұстап тұру және дегидратацияны болдырмау үшін маңызды</a:t>
            </a:r>
            <a:endParaRPr/>
          </a:p>
        </p:txBody>
      </p:sp>
      <p:sp>
        <p:nvSpPr>
          <p:cNvPr id="161" name="Google Shape;161;p9"/>
          <p:cNvSpPr txBox="1"/>
          <p:nvPr/>
        </p:nvSpPr>
        <p:spPr>
          <a:xfrm>
            <a:off x="740191" y="1027925"/>
            <a:ext cx="7407000" cy="446400"/>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CC503E"/>
              </a:buClr>
              <a:buSzPts val="2400"/>
              <a:buFont typeface="Georgia"/>
              <a:buNone/>
            </a:pPr>
            <a:r>
              <a:rPr b="1" lang="en-US" sz="2400">
                <a:solidFill>
                  <a:srgbClr val="CC503E"/>
                </a:solidFill>
                <a:latin typeface="Georgia"/>
                <a:ea typeface="Georgia"/>
                <a:cs typeface="Georgia"/>
                <a:sym typeface="Georgia"/>
              </a:rPr>
              <a:t>Эпидермальды су барьері</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txBox="1"/>
          <p:nvPr/>
        </p:nvSpPr>
        <p:spPr>
          <a:xfrm>
            <a:off x="733713" y="1602592"/>
            <a:ext cx="8158500" cy="631200"/>
          </a:xfrm>
          <a:prstGeom prst="rect">
            <a:avLst/>
          </a:prstGeom>
          <a:noFill/>
          <a:ln>
            <a:noFill/>
          </a:ln>
        </p:spPr>
        <p:txBody>
          <a:bodyPr anchorCtr="0" anchor="ctr" bIns="38125" lIns="38125" spcFirstLastPara="1" rIns="38125" wrap="square" tIns="38125">
            <a:spAutoFit/>
          </a:bodyPr>
          <a:lstStyle/>
          <a:p>
            <a:pPr indent="0" lvl="0" marL="0" marR="0" rtl="0" algn="l">
              <a:lnSpc>
                <a:spcPct val="100000"/>
              </a:lnSpc>
              <a:spcBef>
                <a:spcPts val="0"/>
              </a:spcBef>
              <a:spcAft>
                <a:spcPts val="0"/>
              </a:spcAft>
              <a:buClr>
                <a:srgbClr val="373D3F"/>
              </a:buClr>
              <a:buSzPts val="1800"/>
              <a:buFont typeface="Helvetica Neue"/>
              <a:buNone/>
            </a:pPr>
            <a:r>
              <a:rPr b="1" i="0" lang="en-US" sz="1800" u="none" cap="none" strike="noStrike">
                <a:solidFill>
                  <a:srgbClr val="CC503E"/>
                </a:solidFill>
                <a:latin typeface="Helvetica Neue"/>
                <a:ea typeface="Helvetica Neue"/>
                <a:cs typeface="Helvetica Neue"/>
                <a:sym typeface="Helvetica Neue"/>
              </a:rPr>
              <a:t> </a:t>
            </a:r>
            <a:r>
              <a:rPr b="1" lang="en-US" sz="1800">
                <a:solidFill>
                  <a:srgbClr val="CC503E"/>
                </a:solidFill>
                <a:latin typeface="Helvetica Neue"/>
                <a:ea typeface="Helvetica Neue"/>
                <a:cs typeface="Helvetica Neue"/>
                <a:sym typeface="Helvetica Neue"/>
              </a:rPr>
              <a:t>эпидермисте, дермада және гиподермистегі </a:t>
            </a:r>
            <a:r>
              <a:rPr lang="en-US" sz="1800">
                <a:solidFill>
                  <a:srgbClr val="373D3F"/>
                </a:solidFill>
                <a:latin typeface="Helvetica Neue"/>
                <a:ea typeface="Helvetica Neue"/>
                <a:cs typeface="Helvetica Neue"/>
                <a:sym typeface="Helvetica Neue"/>
              </a:rPr>
              <a:t>арнайыланған сезімтал </a:t>
            </a:r>
            <a:r>
              <a:rPr b="1" lang="en-US" sz="1800">
                <a:solidFill>
                  <a:srgbClr val="CC503E"/>
                </a:solidFill>
                <a:latin typeface="Helvetica Neue"/>
                <a:ea typeface="Helvetica Neue"/>
                <a:cs typeface="Helvetica Neue"/>
                <a:sym typeface="Helvetica Neue"/>
              </a:rPr>
              <a:t>рецепторлар деп аталатын жүйке құрылымдары бар</a:t>
            </a:r>
            <a:endParaRPr/>
          </a:p>
        </p:txBody>
      </p:sp>
      <p:sp>
        <p:nvSpPr>
          <p:cNvPr id="167" name="Google Shape;167;p10"/>
          <p:cNvSpPr txBox="1"/>
          <p:nvPr/>
        </p:nvSpPr>
        <p:spPr>
          <a:xfrm>
            <a:off x="728326" y="3191525"/>
            <a:ext cx="5721900" cy="354000"/>
          </a:xfrm>
          <a:prstGeom prst="rect">
            <a:avLst/>
          </a:prstGeom>
          <a:noFill/>
          <a:ln>
            <a:noFill/>
          </a:ln>
        </p:spPr>
        <p:txBody>
          <a:bodyPr anchorCtr="0" anchor="ctr" bIns="38125" lIns="38125" spcFirstLastPara="1" rIns="38125" wrap="square" tIns="38125">
            <a:spAutoFit/>
          </a:bodyPr>
          <a:lstStyle/>
          <a:p>
            <a:pPr indent="0" lvl="0" marL="0" marR="0" rtl="0" algn="l">
              <a:lnSpc>
                <a:spcPct val="100000"/>
              </a:lnSpc>
              <a:spcBef>
                <a:spcPts val="0"/>
              </a:spcBef>
              <a:spcAft>
                <a:spcPts val="0"/>
              </a:spcAft>
              <a:buClr>
                <a:srgbClr val="373D3F"/>
              </a:buClr>
              <a:buSzPts val="1800"/>
              <a:buFont typeface="Helvetica Neue"/>
              <a:buNone/>
            </a:pPr>
            <a:r>
              <a:rPr b="1" lang="en-US" sz="1800">
                <a:solidFill>
                  <a:srgbClr val="373D3F"/>
                </a:solidFill>
                <a:latin typeface="Helvetica Neue"/>
                <a:ea typeface="Helvetica Neue"/>
                <a:cs typeface="Helvetica Neue"/>
                <a:sym typeface="Helvetica Neue"/>
              </a:rPr>
              <a:t>Паччини денешіктері </a:t>
            </a:r>
            <a:r>
              <a:rPr b="0" i="0" lang="en-US" sz="1800" u="none" cap="none" strike="noStrike">
                <a:solidFill>
                  <a:srgbClr val="373D3F"/>
                </a:solidFill>
                <a:latin typeface="Helvetica Neue"/>
                <a:ea typeface="Helvetica Neue"/>
                <a:cs typeface="Helvetica Neue"/>
                <a:sym typeface="Helvetica Neue"/>
              </a:rPr>
              <a:t>(lamellated corpuscle)</a:t>
            </a:r>
            <a:endParaRPr/>
          </a:p>
        </p:txBody>
      </p:sp>
      <p:sp>
        <p:nvSpPr>
          <p:cNvPr id="168" name="Google Shape;168;p10"/>
          <p:cNvSpPr txBox="1"/>
          <p:nvPr/>
        </p:nvSpPr>
        <p:spPr>
          <a:xfrm>
            <a:off x="728325" y="2457674"/>
            <a:ext cx="7111200" cy="631200"/>
          </a:xfrm>
          <a:prstGeom prst="rect">
            <a:avLst/>
          </a:prstGeom>
          <a:noFill/>
          <a:ln>
            <a:noFill/>
          </a:ln>
        </p:spPr>
        <p:txBody>
          <a:bodyPr anchorCtr="0" anchor="ctr" bIns="38125" lIns="38125" spcFirstLastPara="1" rIns="38125" wrap="square" tIns="38125">
            <a:spAutoFit/>
          </a:bodyPr>
          <a:lstStyle/>
          <a:p>
            <a:pPr indent="0" lvl="0" marL="0" marR="0" rtl="0" algn="l">
              <a:lnSpc>
                <a:spcPct val="100000"/>
              </a:lnSpc>
              <a:spcBef>
                <a:spcPts val="0"/>
              </a:spcBef>
              <a:spcAft>
                <a:spcPts val="0"/>
              </a:spcAft>
              <a:buClr>
                <a:srgbClr val="373D3F"/>
              </a:buClr>
              <a:buSzPts val="1800"/>
              <a:buFont typeface="Helvetica Neue"/>
              <a:buNone/>
            </a:pPr>
            <a:r>
              <a:rPr b="0" i="0" lang="en-US" sz="1800" u="none" cap="none" strike="noStrike">
                <a:solidFill>
                  <a:srgbClr val="373D3F"/>
                </a:solidFill>
                <a:latin typeface="Helvetica Neue"/>
                <a:ea typeface="Helvetica Neue"/>
                <a:cs typeface="Helvetica Neue"/>
                <a:sym typeface="Helvetica Neue"/>
              </a:rPr>
              <a:t> T</a:t>
            </a:r>
            <a:r>
              <a:rPr lang="en-US" sz="1800">
                <a:solidFill>
                  <a:srgbClr val="373D3F"/>
                </a:solidFill>
                <a:latin typeface="Helvetica Neue"/>
                <a:ea typeface="Helvetica Neue"/>
                <a:cs typeface="Helvetica Neue"/>
                <a:sym typeface="Helvetica Neue"/>
              </a:rPr>
              <a:t>актильді </a:t>
            </a:r>
            <a:r>
              <a:rPr b="0" i="0" lang="en-US" sz="1800" u="none" cap="none" strike="noStrike">
                <a:solidFill>
                  <a:srgbClr val="373D3F"/>
                </a:solidFill>
                <a:latin typeface="Helvetica Neue"/>
                <a:ea typeface="Helvetica Neue"/>
                <a:cs typeface="Helvetica Neue"/>
                <a:sym typeface="Helvetica Neue"/>
              </a:rPr>
              <a:t> (merkel) </a:t>
            </a:r>
            <a:r>
              <a:rPr lang="en-US" sz="1800">
                <a:solidFill>
                  <a:srgbClr val="373D3F"/>
                </a:solidFill>
                <a:latin typeface="Helvetica Neue"/>
                <a:ea typeface="Helvetica Neue"/>
                <a:cs typeface="Helvetica Neue"/>
                <a:sym typeface="Helvetica Neue"/>
              </a:rPr>
              <a:t>жасушалары</a:t>
            </a:r>
            <a:r>
              <a:rPr b="0" i="0" lang="en-US" sz="1800" u="none" cap="none" strike="noStrike">
                <a:solidFill>
                  <a:srgbClr val="373D3F"/>
                </a:solidFill>
                <a:latin typeface="Helvetica Neue"/>
                <a:ea typeface="Helvetica Neue"/>
                <a:cs typeface="Helvetica Neue"/>
                <a:sym typeface="Helvetica Neue"/>
              </a:rPr>
              <a:t>  </a:t>
            </a:r>
            <a:r>
              <a:rPr b="1" i="0" lang="en-US" sz="1800" u="none" cap="none" strike="noStrike">
                <a:solidFill>
                  <a:srgbClr val="373D3F"/>
                </a:solidFill>
                <a:latin typeface="Helvetica Neue"/>
                <a:ea typeface="Helvetica Neue"/>
                <a:cs typeface="Helvetica Neue"/>
                <a:sym typeface="Helvetica Neue"/>
              </a:rPr>
              <a:t>Me</a:t>
            </a:r>
            <a:r>
              <a:rPr b="1" lang="en-US" sz="1800">
                <a:solidFill>
                  <a:srgbClr val="373D3F"/>
                </a:solidFill>
                <a:latin typeface="Helvetica Neue"/>
                <a:ea typeface="Helvetica Neue"/>
                <a:cs typeface="Helvetica Neue"/>
                <a:sym typeface="Helvetica Neue"/>
              </a:rPr>
              <a:t>йснер денешіктері </a:t>
            </a:r>
            <a:r>
              <a:rPr b="0" i="0" lang="en-US" sz="1800" u="none" cap="none" strike="noStrike">
                <a:solidFill>
                  <a:srgbClr val="373D3F"/>
                </a:solidFill>
                <a:latin typeface="Helvetica Neue"/>
                <a:ea typeface="Helvetica Neue"/>
                <a:cs typeface="Helvetica Neue"/>
                <a:sym typeface="Helvetica Neue"/>
              </a:rPr>
              <a:t>(</a:t>
            </a:r>
            <a:r>
              <a:rPr lang="en-US" sz="1800">
                <a:solidFill>
                  <a:srgbClr val="373D3F"/>
                </a:solidFill>
                <a:latin typeface="Helvetica Neue"/>
                <a:ea typeface="Helvetica Neue"/>
                <a:cs typeface="Helvetica Neue"/>
                <a:sym typeface="Helvetica Neue"/>
              </a:rPr>
              <a:t>тактильды денешіктер</a:t>
            </a:r>
            <a:r>
              <a:rPr b="0" i="0" lang="en-US" sz="1800" u="none" cap="none" strike="noStrike">
                <a:solidFill>
                  <a:srgbClr val="373D3F"/>
                </a:solidFill>
                <a:latin typeface="Helvetica Neue"/>
                <a:ea typeface="Helvetica Neue"/>
                <a:cs typeface="Helvetica Neue"/>
                <a:sym typeface="Helvetica Neue"/>
              </a:rPr>
              <a:t>)</a:t>
            </a:r>
            <a:endParaRPr sz="1800">
              <a:solidFill>
                <a:srgbClr val="373D3F"/>
              </a:solidFill>
              <a:latin typeface="Helvetica Neue"/>
              <a:ea typeface="Helvetica Neue"/>
              <a:cs typeface="Helvetica Neue"/>
              <a:sym typeface="Helvetica Neue"/>
            </a:endParaRPr>
          </a:p>
        </p:txBody>
      </p:sp>
      <p:sp>
        <p:nvSpPr>
          <p:cNvPr id="169" name="Google Shape;169;p10"/>
          <p:cNvSpPr txBox="1"/>
          <p:nvPr/>
        </p:nvSpPr>
        <p:spPr>
          <a:xfrm>
            <a:off x="733734" y="4046873"/>
            <a:ext cx="8001600" cy="1185300"/>
          </a:xfrm>
          <a:prstGeom prst="rect">
            <a:avLst/>
          </a:prstGeom>
          <a:noFill/>
          <a:ln>
            <a:noFill/>
          </a:ln>
        </p:spPr>
        <p:txBody>
          <a:bodyPr anchorCtr="0" anchor="ctr" bIns="38125" lIns="38125" spcFirstLastPara="1" rIns="38125" wrap="square" tIns="38125">
            <a:spAutoFit/>
          </a:bodyPr>
          <a:lstStyle/>
          <a:p>
            <a:pPr indent="0" lvl="0" marL="0" marR="0" rtl="0" algn="l">
              <a:lnSpc>
                <a:spcPct val="100000"/>
              </a:lnSpc>
              <a:spcBef>
                <a:spcPts val="0"/>
              </a:spcBef>
              <a:spcAft>
                <a:spcPts val="0"/>
              </a:spcAft>
              <a:buClr>
                <a:srgbClr val="373D3F"/>
              </a:buClr>
              <a:buSzPts val="1800"/>
              <a:buFont typeface="Helvetica Neue"/>
              <a:buNone/>
            </a:pPr>
            <a:r>
              <a:rPr b="1" lang="en-US" sz="1800">
                <a:solidFill>
                  <a:srgbClr val="373D3F"/>
                </a:solidFill>
                <a:latin typeface="Helvetica Neue"/>
                <a:ea typeface="Helvetica Neue"/>
                <a:cs typeface="Helvetica Neue"/>
                <a:sym typeface="Helvetica Neue"/>
              </a:rPr>
              <a:t>әрбір шаш фолликуласымен байланысқан сенсорлық нервтер, теріде шашыраңқы ауырсыну және температура рецепторлары және қозғалтқыш жүйкелер шашты ұстап тұрушы  бұлшықеттері мен бездерін нервтендіреді.</a:t>
            </a:r>
            <a:endParaRPr/>
          </a:p>
        </p:txBody>
      </p:sp>
      <p:sp>
        <p:nvSpPr>
          <p:cNvPr id="170" name="Google Shape;170;p10"/>
          <p:cNvSpPr txBox="1"/>
          <p:nvPr>
            <p:ph idx="4294967295" type="title"/>
          </p:nvPr>
        </p:nvSpPr>
        <p:spPr>
          <a:xfrm>
            <a:off x="-1589100" y="470001"/>
            <a:ext cx="7315200" cy="1269900"/>
          </a:xfrm>
          <a:prstGeom prst="rect">
            <a:avLst/>
          </a:prstGeom>
          <a:noFill/>
          <a:ln>
            <a:noFill/>
          </a:ln>
        </p:spPr>
        <p:txBody>
          <a:bodyPr anchorCtr="0" anchor="ctr" bIns="45700" lIns="45700" spcFirstLastPara="1" rIns="45700" wrap="square" tIns="45700">
            <a:noAutofit/>
          </a:bodyPr>
          <a:lstStyle/>
          <a:p>
            <a:pPr indent="0" lvl="0" marL="0" rtl="0" algn="ctr">
              <a:lnSpc>
                <a:spcPct val="100000"/>
              </a:lnSpc>
              <a:spcBef>
                <a:spcPts val="0"/>
              </a:spcBef>
              <a:spcAft>
                <a:spcPts val="0"/>
              </a:spcAft>
              <a:buClr>
                <a:srgbClr val="CC503E"/>
              </a:buClr>
              <a:buSzPts val="3500"/>
              <a:buFont typeface="Georgia"/>
              <a:buNone/>
            </a:pPr>
            <a:r>
              <a:rPr lang="en-US" sz="3500">
                <a:solidFill>
                  <a:srgbClr val="CC503E"/>
                </a:solidFill>
                <a:latin typeface="Georgia"/>
                <a:ea typeface="Georgia"/>
                <a:cs typeface="Georgia"/>
                <a:sym typeface="Georgia"/>
              </a:rPr>
              <a:t>Сезімталдық</a:t>
            </a:r>
            <a:r>
              <a:rPr lang="en-US">
                <a:solidFill>
                  <a:srgbClr val="000000"/>
                </a:solidFill>
              </a:rPr>
              <a:t> </a:t>
            </a:r>
            <a:endParaRPr/>
          </a:p>
        </p:txBody>
      </p:sp>
      <p:sp>
        <p:nvSpPr>
          <p:cNvPr id="171" name="Google Shape;171;p10"/>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pic>
        <p:nvPicPr>
          <p:cNvPr descr="Screen Shot 2019-03-02 at 18.25.46.png" id="176" name="Google Shape;176;p11"/>
          <p:cNvPicPr preferRelativeResize="0"/>
          <p:nvPr/>
        </p:nvPicPr>
        <p:blipFill rotWithShape="1">
          <a:blip r:embed="rId3">
            <a:alphaModFix/>
          </a:blip>
          <a:srcRect b="0" l="0" r="0" t="0"/>
          <a:stretch/>
        </p:blipFill>
        <p:spPr>
          <a:xfrm>
            <a:off x="766624" y="1721195"/>
            <a:ext cx="2913539" cy="3415610"/>
          </a:xfrm>
          <a:prstGeom prst="rect">
            <a:avLst/>
          </a:prstGeom>
          <a:noFill/>
          <a:ln>
            <a:noFill/>
          </a:ln>
        </p:spPr>
      </p:pic>
      <p:pic>
        <p:nvPicPr>
          <p:cNvPr descr="Screen Shot 2019-03-02 at 22.07.06.png" id="177" name="Google Shape;177;p11"/>
          <p:cNvPicPr preferRelativeResize="0"/>
          <p:nvPr/>
        </p:nvPicPr>
        <p:blipFill rotWithShape="1">
          <a:blip r:embed="rId4">
            <a:alphaModFix/>
          </a:blip>
          <a:srcRect b="0" l="0" r="0" t="0"/>
          <a:stretch/>
        </p:blipFill>
        <p:spPr>
          <a:xfrm>
            <a:off x="4592618" y="3011321"/>
            <a:ext cx="2517225" cy="2202572"/>
          </a:xfrm>
          <a:prstGeom prst="rect">
            <a:avLst/>
          </a:prstGeom>
          <a:noFill/>
          <a:ln>
            <a:noFill/>
          </a:ln>
        </p:spPr>
      </p:pic>
      <p:sp>
        <p:nvSpPr>
          <p:cNvPr id="178" name="Google Shape;178;p11"/>
          <p:cNvSpPr txBox="1"/>
          <p:nvPr>
            <p:ph idx="4294967295" type="title"/>
          </p:nvPr>
        </p:nvSpPr>
        <p:spPr>
          <a:xfrm>
            <a:off x="-1068388" y="182840"/>
            <a:ext cx="7315201" cy="1668464"/>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CC503E"/>
              </a:buClr>
              <a:buSzPts val="3100"/>
              <a:buFont typeface="Georgia"/>
              <a:buNone/>
            </a:pPr>
            <a:r>
              <a:rPr lang="en-US" sz="3100">
                <a:solidFill>
                  <a:srgbClr val="CC503E"/>
                </a:solidFill>
                <a:latin typeface="Georgia"/>
                <a:ea typeface="Georgia"/>
                <a:cs typeface="Georgia"/>
                <a:sym typeface="Georgia"/>
              </a:rPr>
              <a:t>Tерморегуляция</a:t>
            </a:r>
            <a:endParaRPr/>
          </a:p>
        </p:txBody>
      </p:sp>
      <p:sp>
        <p:nvSpPr>
          <p:cNvPr id="179" name="Google Shape;179;p11"/>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sp>
        <p:nvSpPr>
          <p:cNvPr id="180" name="Google Shape;180;p11"/>
          <p:cNvSpPr txBox="1"/>
          <p:nvPr>
            <p:ph idx="4294967295" type="body"/>
          </p:nvPr>
        </p:nvSpPr>
        <p:spPr>
          <a:xfrm>
            <a:off x="3990950" y="1297475"/>
            <a:ext cx="4892700" cy="58062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000000"/>
              </a:buClr>
              <a:buSzPts val="1800"/>
              <a:buFont typeface="Georgia"/>
              <a:buNone/>
            </a:pPr>
            <a:r>
              <a:rPr lang="en-US" sz="1800">
                <a:latin typeface="Georgia"/>
                <a:ea typeface="Georgia"/>
                <a:cs typeface="Georgia"/>
                <a:sym typeface="Georgia"/>
              </a:rPr>
              <a:t>Дене температурасын гомеостаз арқылы ұстап тұру терморегуляция деп аталады. Терінің терморегуляциясы терідегі қан ағынын реттеу және терді бөліп шығару арқылы жүзеге асырылады.</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4" name="Shape 184"/>
        <p:cNvGrpSpPr/>
        <p:nvPr/>
      </p:nvGrpSpPr>
      <p:grpSpPr>
        <a:xfrm>
          <a:off x="0" y="0"/>
          <a:ext cx="0" cy="0"/>
          <a:chOff x="0" y="0"/>
          <a:chExt cx="0" cy="0"/>
        </a:xfrm>
      </p:grpSpPr>
      <p:pic>
        <p:nvPicPr>
          <p:cNvPr descr="image4.png" id="185" name="Google Shape;185;p12"/>
          <p:cNvPicPr preferRelativeResize="0"/>
          <p:nvPr/>
        </p:nvPicPr>
        <p:blipFill rotWithShape="1">
          <a:blip r:embed="rId3">
            <a:alphaModFix/>
          </a:blip>
          <a:srcRect b="0" l="0" r="0" t="0"/>
          <a:stretch/>
        </p:blipFill>
        <p:spPr>
          <a:xfrm>
            <a:off x="676612" y="2183934"/>
            <a:ext cx="3813978" cy="3937931"/>
          </a:xfrm>
          <a:prstGeom prst="rect">
            <a:avLst/>
          </a:prstGeom>
          <a:noFill/>
          <a:ln>
            <a:noFill/>
          </a:ln>
        </p:spPr>
      </p:pic>
      <p:sp>
        <p:nvSpPr>
          <p:cNvPr id="186" name="Google Shape;186;p12"/>
          <p:cNvSpPr txBox="1"/>
          <p:nvPr/>
        </p:nvSpPr>
        <p:spPr>
          <a:xfrm>
            <a:off x="3915830" y="2377111"/>
            <a:ext cx="4460700" cy="2349000"/>
          </a:xfrm>
          <a:prstGeom prst="rect">
            <a:avLst/>
          </a:prstGeom>
          <a:noFill/>
          <a:ln>
            <a:noFill/>
          </a:ln>
        </p:spPr>
        <p:txBody>
          <a:bodyPr anchorCtr="0" anchor="ctr" bIns="38125" lIns="38125" spcFirstLastPara="1" rIns="38125" wrap="square" tIns="38125">
            <a:spAutoFit/>
          </a:bodyPr>
          <a:lstStyle/>
          <a:p>
            <a:pPr indent="0" lvl="0" marL="0" marR="0" rtl="0" algn="just">
              <a:lnSpc>
                <a:spcPct val="180000"/>
              </a:lnSpc>
              <a:spcBef>
                <a:spcPts val="0"/>
              </a:spcBef>
              <a:spcAft>
                <a:spcPts val="0"/>
              </a:spcAft>
              <a:buClr>
                <a:srgbClr val="444444"/>
              </a:buClr>
              <a:buSzPts val="1800"/>
              <a:buFont typeface="Helvetica Neue"/>
              <a:buNone/>
            </a:pPr>
            <a:r>
              <a:rPr b="1" lang="en-US" sz="1800">
                <a:solidFill>
                  <a:srgbClr val="444444"/>
                </a:solidFill>
                <a:latin typeface="Helvetica Neue"/>
                <a:ea typeface="Helvetica Neue"/>
                <a:cs typeface="Helvetica Neue"/>
                <a:sym typeface="Helvetica Neue"/>
              </a:rPr>
              <a:t>УК сәуле әсерінен эпидермалық </a:t>
            </a:r>
            <a:r>
              <a:rPr b="1" i="0" lang="en-US" sz="1800" u="none" cap="none" strike="noStrike">
                <a:solidFill>
                  <a:srgbClr val="CC503E"/>
                </a:solidFill>
                <a:latin typeface="Helvetica Neue"/>
                <a:ea typeface="Helvetica Neue"/>
                <a:cs typeface="Helvetica Neue"/>
                <a:sym typeface="Helvetica Neue"/>
              </a:rPr>
              <a:t> </a:t>
            </a:r>
            <a:r>
              <a:rPr b="1" lang="en-US" sz="1800">
                <a:solidFill>
                  <a:srgbClr val="CC503E"/>
                </a:solidFill>
                <a:latin typeface="Helvetica Neue"/>
                <a:ea typeface="Helvetica Neue"/>
                <a:cs typeface="Helvetica Neue"/>
                <a:sym typeface="Helvetica Neue"/>
              </a:rPr>
              <a:t>кератиноциттер пайда болады</a:t>
            </a:r>
            <a:endParaRPr/>
          </a:p>
          <a:p>
            <a:pPr indent="0" lvl="0" marL="0" marR="0" rtl="0" algn="just">
              <a:lnSpc>
                <a:spcPct val="180000"/>
              </a:lnSpc>
              <a:spcBef>
                <a:spcPts val="0"/>
              </a:spcBef>
              <a:spcAft>
                <a:spcPts val="0"/>
              </a:spcAft>
              <a:buClr>
                <a:srgbClr val="444444"/>
              </a:buClr>
              <a:buSzPts val="1800"/>
              <a:buFont typeface="Helvetica Neue"/>
              <a:buNone/>
            </a:pPr>
            <a:r>
              <a:rPr b="1" lang="en-US" sz="1800">
                <a:solidFill>
                  <a:srgbClr val="444444"/>
                </a:solidFill>
                <a:latin typeface="Helvetica Neue"/>
                <a:ea typeface="Helvetica Neue"/>
                <a:cs typeface="Helvetica Neue"/>
                <a:sym typeface="Helvetica Neue"/>
              </a:rPr>
              <a:t>холестеролдың стероиды гормонға айналуы </a:t>
            </a:r>
            <a:r>
              <a:rPr b="1" i="0" lang="en-US" sz="1800" u="none" cap="none" strike="noStrike">
                <a:solidFill>
                  <a:srgbClr val="444444"/>
                </a:solidFill>
                <a:latin typeface="Helvetica Neue"/>
                <a:ea typeface="Helvetica Neue"/>
                <a:cs typeface="Helvetica Neue"/>
                <a:sym typeface="Helvetica Neue"/>
              </a:rPr>
              <a:t>(Calsiferol) </a:t>
            </a:r>
            <a:r>
              <a:rPr b="1" lang="en-US" sz="1800">
                <a:solidFill>
                  <a:srgbClr val="CC503E"/>
                </a:solidFill>
                <a:latin typeface="Helvetica Neue"/>
                <a:ea typeface="Helvetica Neue"/>
                <a:cs typeface="Helvetica Neue"/>
                <a:sym typeface="Helvetica Neue"/>
              </a:rPr>
              <a:t>күн сәулесін қажет етеді</a:t>
            </a:r>
            <a:endParaRPr/>
          </a:p>
        </p:txBody>
      </p:sp>
      <p:sp>
        <p:nvSpPr>
          <p:cNvPr id="187" name="Google Shape;187;p12"/>
          <p:cNvSpPr txBox="1"/>
          <p:nvPr>
            <p:ph idx="4294967295" type="title"/>
          </p:nvPr>
        </p:nvSpPr>
        <p:spPr>
          <a:xfrm>
            <a:off x="-877888" y="592137"/>
            <a:ext cx="7315201" cy="1668463"/>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CC503E"/>
              </a:buClr>
              <a:buSzPts val="2600"/>
              <a:buFont typeface="Georgia"/>
              <a:buNone/>
            </a:pPr>
            <a:r>
              <a:rPr lang="en-US" sz="2600">
                <a:solidFill>
                  <a:srgbClr val="CC503E"/>
                </a:solidFill>
                <a:latin typeface="Georgia"/>
                <a:ea typeface="Georgia"/>
                <a:cs typeface="Georgia"/>
                <a:sym typeface="Georgia"/>
              </a:rPr>
              <a:t>Витамин Д синтезі</a:t>
            </a:r>
            <a:r>
              <a:rPr lang="en-US" sz="2600">
                <a:solidFill>
                  <a:srgbClr val="CC503E"/>
                </a:solidFill>
                <a:latin typeface="Georgia"/>
                <a:ea typeface="Georgia"/>
                <a:cs typeface="Georgia"/>
                <a:sym typeface="Georgia"/>
              </a:rPr>
              <a:t> </a:t>
            </a:r>
            <a:endParaRPr/>
          </a:p>
        </p:txBody>
      </p:sp>
      <p:sp>
        <p:nvSpPr>
          <p:cNvPr id="188" name="Google Shape;188;p12"/>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13"/>
          <p:cNvSpPr txBox="1"/>
          <p:nvPr/>
        </p:nvSpPr>
        <p:spPr>
          <a:xfrm>
            <a:off x="4946709" y="1026674"/>
            <a:ext cx="3971285" cy="2688850"/>
          </a:xfrm>
          <a:prstGeom prst="rect">
            <a:avLst/>
          </a:prstGeom>
          <a:noFill/>
          <a:ln>
            <a:noFill/>
          </a:ln>
        </p:spPr>
        <p:txBody>
          <a:bodyPr anchorCtr="0" anchor="t" bIns="34325" lIns="34325" spcFirstLastPara="1" rIns="34325" wrap="square" tIns="34325">
            <a:normAutofit/>
          </a:bodyPr>
          <a:lstStyle/>
          <a:p>
            <a:pPr indent="-301752" lvl="0" marL="301752" marR="0" rtl="0" algn="l">
              <a:lnSpc>
                <a:spcPct val="90000"/>
              </a:lnSpc>
              <a:spcBef>
                <a:spcPts val="0"/>
              </a:spcBef>
              <a:spcAft>
                <a:spcPts val="0"/>
              </a:spcAft>
              <a:buClr>
                <a:srgbClr val="000000"/>
              </a:buClr>
              <a:buSzPts val="1584"/>
              <a:buFont typeface="Arial"/>
              <a:buChar char="•"/>
            </a:pPr>
            <a:r>
              <a:rPr b="1" lang="en-US" sz="1584"/>
              <a:t>сезімталдық</a:t>
            </a:r>
            <a:endParaRPr/>
          </a:p>
          <a:p>
            <a:pPr indent="-251459" lvl="1" marL="653795" marR="0" rtl="0" algn="l">
              <a:lnSpc>
                <a:spcPct val="90000"/>
              </a:lnSpc>
              <a:spcBef>
                <a:spcPts val="0"/>
              </a:spcBef>
              <a:spcAft>
                <a:spcPts val="0"/>
              </a:spcAft>
              <a:buClr>
                <a:srgbClr val="000000"/>
              </a:buClr>
              <a:buSzPts val="1584"/>
              <a:buFont typeface="Arial"/>
              <a:buChar char="–"/>
            </a:pPr>
            <a:r>
              <a:rPr lang="en-US" sz="1584"/>
              <a:t>тері біздің ең үлкен сезім мүшеміз</a:t>
            </a:r>
            <a:endParaRPr b="1" i="0" sz="2000" u="none" cap="none" strike="noStrike">
              <a:solidFill>
                <a:srgbClr val="000000"/>
              </a:solidFill>
              <a:latin typeface="Arial"/>
              <a:ea typeface="Arial"/>
              <a:cs typeface="Arial"/>
              <a:sym typeface="Arial"/>
            </a:endParaRPr>
          </a:p>
          <a:p>
            <a:pPr indent="-301752" lvl="0" marL="301752" marR="0" rtl="0" algn="l">
              <a:lnSpc>
                <a:spcPct val="90000"/>
              </a:lnSpc>
              <a:spcBef>
                <a:spcPts val="300"/>
              </a:spcBef>
              <a:spcAft>
                <a:spcPts val="0"/>
              </a:spcAft>
              <a:buClr>
                <a:srgbClr val="000000"/>
              </a:buClr>
              <a:buSzPts val="1584"/>
              <a:buFont typeface="Arial"/>
              <a:buChar char="•"/>
            </a:pPr>
            <a:r>
              <a:rPr b="1" lang="en-US" sz="1584"/>
              <a:t>терморегуляция</a:t>
            </a:r>
            <a:endParaRPr/>
          </a:p>
          <a:p>
            <a:pPr indent="-251459" lvl="1" marL="653795" marR="0" rtl="0" algn="l">
              <a:lnSpc>
                <a:spcPct val="90000"/>
              </a:lnSpc>
              <a:spcBef>
                <a:spcPts val="0"/>
              </a:spcBef>
              <a:spcAft>
                <a:spcPts val="0"/>
              </a:spcAft>
              <a:buClr>
                <a:srgbClr val="000000"/>
              </a:buClr>
              <a:buSzPts val="1584"/>
              <a:buFont typeface="Arial"/>
              <a:buChar char="–"/>
            </a:pPr>
            <a:r>
              <a:rPr lang="en-US" sz="1584"/>
              <a:t>терморецепторлар</a:t>
            </a:r>
            <a:endParaRPr/>
          </a:p>
          <a:p>
            <a:pPr indent="-251459" lvl="1" marL="653795" marR="0" rtl="0" algn="l">
              <a:lnSpc>
                <a:spcPct val="90000"/>
              </a:lnSpc>
              <a:spcBef>
                <a:spcPts val="0"/>
              </a:spcBef>
              <a:spcAft>
                <a:spcPts val="0"/>
              </a:spcAft>
              <a:buClr>
                <a:srgbClr val="000000"/>
              </a:buClr>
              <a:buSzPts val="1584"/>
              <a:buFont typeface="Arial"/>
              <a:buChar char="–"/>
            </a:pPr>
            <a:r>
              <a:rPr lang="en-US" sz="1584"/>
              <a:t>вазоконстрикция</a:t>
            </a:r>
            <a:r>
              <a:rPr b="0" i="0" lang="en-US" sz="1584" u="none" cap="none" strike="noStrike">
                <a:solidFill>
                  <a:srgbClr val="000000"/>
                </a:solidFill>
                <a:latin typeface="Arial"/>
                <a:ea typeface="Arial"/>
                <a:cs typeface="Arial"/>
                <a:sym typeface="Arial"/>
              </a:rPr>
              <a:t> / вазодилятация</a:t>
            </a:r>
            <a:endParaRPr b="0" i="0" sz="704" u="none" cap="none" strike="noStrike">
              <a:solidFill>
                <a:srgbClr val="000000"/>
              </a:solidFill>
              <a:latin typeface="Arial"/>
              <a:ea typeface="Arial"/>
              <a:cs typeface="Arial"/>
              <a:sym typeface="Arial"/>
            </a:endParaRPr>
          </a:p>
          <a:p>
            <a:pPr indent="-301752" lvl="0" marL="301752" marR="0" rtl="0" algn="l">
              <a:lnSpc>
                <a:spcPct val="90000"/>
              </a:lnSpc>
              <a:spcBef>
                <a:spcPts val="300"/>
              </a:spcBef>
              <a:spcAft>
                <a:spcPts val="0"/>
              </a:spcAft>
              <a:buClr>
                <a:srgbClr val="000000"/>
              </a:buClr>
              <a:buSzPts val="1584"/>
              <a:buFont typeface="Arial"/>
              <a:buChar char="•"/>
            </a:pPr>
            <a:r>
              <a:rPr b="1" lang="en-US" sz="1584"/>
              <a:t>вербальды емес коммуникация</a:t>
            </a:r>
            <a:endParaRPr/>
          </a:p>
          <a:p>
            <a:pPr indent="-251459" lvl="1" marL="653795" marR="0" rtl="0" algn="l">
              <a:lnSpc>
                <a:spcPct val="90000"/>
              </a:lnSpc>
              <a:spcBef>
                <a:spcPts val="0"/>
              </a:spcBef>
              <a:spcAft>
                <a:spcPts val="0"/>
              </a:spcAft>
              <a:buClr>
                <a:srgbClr val="000000"/>
              </a:buClr>
              <a:buSzPts val="1584"/>
              <a:buFont typeface="Arial"/>
              <a:buChar char="–"/>
            </a:pPr>
            <a:r>
              <a:rPr lang="en-US" sz="1584"/>
              <a:t>безеу, туу белгісі немесе тыртық</a:t>
            </a:r>
            <a:endParaRPr b="1" i="0" sz="616" u="none" cap="none" strike="noStrike">
              <a:solidFill>
                <a:srgbClr val="000000"/>
              </a:solidFill>
              <a:latin typeface="Arial"/>
              <a:ea typeface="Arial"/>
              <a:cs typeface="Arial"/>
              <a:sym typeface="Arial"/>
            </a:endParaRPr>
          </a:p>
          <a:p>
            <a:pPr indent="-301752" lvl="0" marL="301752" marR="0" rtl="0" algn="l">
              <a:lnSpc>
                <a:spcPct val="90000"/>
              </a:lnSpc>
              <a:spcBef>
                <a:spcPts val="300"/>
              </a:spcBef>
              <a:spcAft>
                <a:spcPts val="0"/>
              </a:spcAft>
              <a:buClr>
                <a:srgbClr val="000000"/>
              </a:buClr>
              <a:buSzPts val="1584"/>
              <a:buFont typeface="Arial"/>
              <a:buChar char="•"/>
            </a:pPr>
            <a:r>
              <a:rPr b="1" lang="en-US" sz="1584"/>
              <a:t>трансдермальды абсорбция </a:t>
            </a:r>
            <a:r>
              <a:rPr lang="en-US" sz="1584"/>
              <a:t>белгілі бір препараттарды жұқа тері арқылы тұрақты енгізу – лейкопластырь </a:t>
            </a:r>
            <a:endParaRPr/>
          </a:p>
        </p:txBody>
      </p:sp>
      <p:sp>
        <p:nvSpPr>
          <p:cNvPr id="194" name="Google Shape;194;p13"/>
          <p:cNvSpPr txBox="1"/>
          <p:nvPr/>
        </p:nvSpPr>
        <p:spPr>
          <a:xfrm>
            <a:off x="1368262" y="5623226"/>
            <a:ext cx="1544660" cy="389711"/>
          </a:xfrm>
          <a:prstGeom prst="rect">
            <a:avLst/>
          </a:prstGeom>
          <a:noFill/>
          <a:ln>
            <a:noFill/>
          </a:ln>
        </p:spPr>
        <p:txBody>
          <a:bodyPr anchorCtr="0" anchor="t" bIns="34325" lIns="34325" spcFirstLastPara="1" rIns="34325" wrap="square" tIns="343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6.2a</a:t>
            </a:r>
            <a:endParaRPr/>
          </a:p>
        </p:txBody>
      </p:sp>
      <p:sp>
        <p:nvSpPr>
          <p:cNvPr id="195" name="Google Shape;195;p13"/>
          <p:cNvSpPr txBox="1"/>
          <p:nvPr/>
        </p:nvSpPr>
        <p:spPr>
          <a:xfrm>
            <a:off x="4594645" y="5623226"/>
            <a:ext cx="1659080" cy="389711"/>
          </a:xfrm>
          <a:prstGeom prst="rect">
            <a:avLst/>
          </a:prstGeom>
          <a:noFill/>
          <a:ln>
            <a:noFill/>
          </a:ln>
        </p:spPr>
        <p:txBody>
          <a:bodyPr anchorCtr="0" anchor="t" bIns="34325" lIns="34325" spcFirstLastPara="1" rIns="34325" wrap="square" tIns="343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6.2b</a:t>
            </a:r>
            <a:endParaRPr/>
          </a:p>
        </p:txBody>
      </p:sp>
      <p:pic>
        <p:nvPicPr>
          <p:cNvPr descr="Y:\Scan\Graphics-Department Server\Job Folder\Powerpoint-Work\Powerpoint-MH_DCM-Text Art Edit\SALADIN-Text Edit\Final files\chapt06\ch06_textedit\jpg\sal25693_06_02a.jpg" id="196" name="Google Shape;196;p13"/>
          <p:cNvPicPr preferRelativeResize="0"/>
          <p:nvPr/>
        </p:nvPicPr>
        <p:blipFill rotWithShape="1">
          <a:blip r:embed="rId3">
            <a:alphaModFix/>
          </a:blip>
          <a:srcRect b="0" l="0" r="0" t="0"/>
          <a:stretch/>
        </p:blipFill>
        <p:spPr>
          <a:xfrm>
            <a:off x="2819956" y="4327667"/>
            <a:ext cx="1143001" cy="1353961"/>
          </a:xfrm>
          <a:prstGeom prst="rect">
            <a:avLst/>
          </a:prstGeom>
          <a:noFill/>
          <a:ln>
            <a:noFill/>
          </a:ln>
        </p:spPr>
      </p:pic>
      <p:sp>
        <p:nvSpPr>
          <p:cNvPr id="197" name="Google Shape;197;p13"/>
          <p:cNvSpPr txBox="1"/>
          <p:nvPr/>
        </p:nvSpPr>
        <p:spPr>
          <a:xfrm>
            <a:off x="2318180" y="4213249"/>
            <a:ext cx="2311031" cy="218973"/>
          </a:xfrm>
          <a:prstGeom prst="rect">
            <a:avLst/>
          </a:prstGeom>
          <a:noFill/>
          <a:ln>
            <a:noFill/>
          </a:ln>
        </p:spPr>
        <p:txBody>
          <a:bodyPr anchorCtr="0" anchor="t" bIns="34325" lIns="34325" spcFirstLastPara="1" rIns="34325" wrap="square" tIns="34325">
            <a:spAutoFit/>
          </a:bodyPr>
          <a:lstStyle/>
          <a:p>
            <a:pPr indent="0" lvl="0" marL="0" marR="0" rtl="0" algn="ctr">
              <a:lnSpc>
                <a:spcPct val="100000"/>
              </a:lnSpc>
              <a:spcBef>
                <a:spcPts val="0"/>
              </a:spcBef>
              <a:spcAft>
                <a:spcPts val="0"/>
              </a:spcAft>
              <a:buClr>
                <a:srgbClr val="000000"/>
              </a:buClr>
              <a:buSzPts val="500"/>
              <a:buFont typeface="Arial"/>
              <a:buNone/>
            </a:pPr>
            <a:r>
              <a:rPr b="0" i="0" lang="en-US" sz="5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198" name="Google Shape;198;p13"/>
          <p:cNvSpPr txBox="1"/>
          <p:nvPr/>
        </p:nvSpPr>
        <p:spPr>
          <a:xfrm>
            <a:off x="2699577" y="5757907"/>
            <a:ext cx="1368264" cy="142774"/>
          </a:xfrm>
          <a:prstGeom prst="rect">
            <a:avLst/>
          </a:prstGeom>
          <a:noFill/>
          <a:ln>
            <a:noFill/>
          </a:ln>
        </p:spPr>
        <p:txBody>
          <a:bodyPr anchorCtr="0" anchor="t" bIns="34325" lIns="34325" spcFirstLastPara="1" rIns="34325" wrap="square" tIns="34325">
            <a:spAutoFit/>
          </a:bodyPr>
          <a:lstStyle/>
          <a:p>
            <a:pPr indent="0" lvl="0" marL="0" marR="0" rtl="0" algn="ctr">
              <a:lnSpc>
                <a:spcPct val="100000"/>
              </a:lnSpc>
              <a:spcBef>
                <a:spcPts val="0"/>
              </a:spcBef>
              <a:spcAft>
                <a:spcPts val="0"/>
              </a:spcAft>
              <a:buClr>
                <a:srgbClr val="000000"/>
              </a:buClr>
              <a:buSzPts val="500"/>
              <a:buFont typeface="Arial"/>
              <a:buNone/>
            </a:pPr>
            <a:r>
              <a:rPr b="0" i="0" lang="en-US" sz="500" u="none" cap="none" strike="noStrike">
                <a:solidFill>
                  <a:srgbClr val="000000"/>
                </a:solidFill>
                <a:latin typeface="Arial"/>
                <a:ea typeface="Arial"/>
                <a:cs typeface="Arial"/>
                <a:sym typeface="Arial"/>
              </a:rPr>
              <a:t>© DLILLC/Corbis</a:t>
            </a:r>
            <a:endParaRPr/>
          </a:p>
        </p:txBody>
      </p:sp>
      <p:sp>
        <p:nvSpPr>
          <p:cNvPr id="199" name="Google Shape;199;p13"/>
          <p:cNvSpPr txBox="1"/>
          <p:nvPr/>
        </p:nvSpPr>
        <p:spPr>
          <a:xfrm>
            <a:off x="2819956" y="5716191"/>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(a)</a:t>
            </a:r>
            <a:endParaRPr/>
          </a:p>
        </p:txBody>
      </p:sp>
      <p:pic>
        <p:nvPicPr>
          <p:cNvPr descr="Y:\Scan\Graphics-Department Server\Job Folder\Powerpoint-Work\Powerpoint-MH_DCM-Text Art Edit\SALADIN-Text Edit\Final files\chapt06\ch06_textedit\jpg\sal25693_06_02b.jpg" id="200" name="Google Shape;200;p13"/>
          <p:cNvPicPr preferRelativeResize="0"/>
          <p:nvPr/>
        </p:nvPicPr>
        <p:blipFill rotWithShape="1">
          <a:blip r:embed="rId4">
            <a:alphaModFix/>
          </a:blip>
          <a:srcRect b="0" l="0" r="0" t="0"/>
          <a:stretch/>
        </p:blipFill>
        <p:spPr>
          <a:xfrm>
            <a:off x="6116659" y="4316940"/>
            <a:ext cx="1165646" cy="1364689"/>
          </a:xfrm>
          <a:prstGeom prst="rect">
            <a:avLst/>
          </a:prstGeom>
          <a:noFill/>
          <a:ln>
            <a:noFill/>
          </a:ln>
        </p:spPr>
      </p:pic>
      <p:sp>
        <p:nvSpPr>
          <p:cNvPr id="201" name="Google Shape;201;p13"/>
          <p:cNvSpPr txBox="1"/>
          <p:nvPr/>
        </p:nvSpPr>
        <p:spPr>
          <a:xfrm>
            <a:off x="5492120" y="5797238"/>
            <a:ext cx="2450479" cy="142774"/>
          </a:xfrm>
          <a:prstGeom prst="rect">
            <a:avLst/>
          </a:prstGeom>
          <a:noFill/>
          <a:ln>
            <a:noFill/>
          </a:ln>
        </p:spPr>
        <p:txBody>
          <a:bodyPr anchorCtr="0" anchor="t" bIns="34325" lIns="34325" spcFirstLastPara="1" rIns="34325" wrap="square" tIns="34325">
            <a:spAutoFit/>
          </a:bodyPr>
          <a:lstStyle/>
          <a:p>
            <a:pPr indent="0" lvl="0" marL="0" marR="0" rtl="0" algn="ctr">
              <a:lnSpc>
                <a:spcPct val="100000"/>
              </a:lnSpc>
              <a:spcBef>
                <a:spcPts val="0"/>
              </a:spcBef>
              <a:spcAft>
                <a:spcPts val="0"/>
              </a:spcAft>
              <a:buClr>
                <a:srgbClr val="000000"/>
              </a:buClr>
              <a:buSzPts val="500"/>
              <a:buFont typeface="Arial"/>
              <a:buNone/>
            </a:pPr>
            <a:r>
              <a:rPr b="0" i="0" lang="en-US" sz="500" u="none" cap="none" strike="noStrike">
                <a:solidFill>
                  <a:srgbClr val="000000"/>
                </a:solidFill>
                <a:latin typeface="Arial"/>
                <a:ea typeface="Arial"/>
                <a:cs typeface="Arial"/>
                <a:sym typeface="Arial"/>
              </a:rPr>
              <a:t>© The McGraw-Hill Companies, Inc./Joe DeGrandis, photographer</a:t>
            </a:r>
            <a:endParaRPr/>
          </a:p>
        </p:txBody>
      </p:sp>
      <p:sp>
        <p:nvSpPr>
          <p:cNvPr id="202" name="Google Shape;202;p13"/>
          <p:cNvSpPr txBox="1"/>
          <p:nvPr/>
        </p:nvSpPr>
        <p:spPr>
          <a:xfrm>
            <a:off x="5521917" y="4213249"/>
            <a:ext cx="2311031" cy="218973"/>
          </a:xfrm>
          <a:prstGeom prst="rect">
            <a:avLst/>
          </a:prstGeom>
          <a:noFill/>
          <a:ln>
            <a:noFill/>
          </a:ln>
        </p:spPr>
        <p:txBody>
          <a:bodyPr anchorCtr="0" anchor="t" bIns="34325" lIns="34325" spcFirstLastPara="1" rIns="34325" wrap="square" tIns="34325">
            <a:spAutoFit/>
          </a:bodyPr>
          <a:lstStyle/>
          <a:p>
            <a:pPr indent="0" lvl="0" marL="0" marR="0" rtl="0" algn="ctr">
              <a:lnSpc>
                <a:spcPct val="100000"/>
              </a:lnSpc>
              <a:spcBef>
                <a:spcPts val="0"/>
              </a:spcBef>
              <a:spcAft>
                <a:spcPts val="0"/>
              </a:spcAft>
              <a:buClr>
                <a:srgbClr val="000000"/>
              </a:buClr>
              <a:buSzPts val="500"/>
              <a:buFont typeface="Arial"/>
              <a:buNone/>
            </a:pPr>
            <a:r>
              <a:rPr b="0" i="0" lang="en-US" sz="5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203" name="Google Shape;203;p13"/>
          <p:cNvSpPr txBox="1"/>
          <p:nvPr/>
        </p:nvSpPr>
        <p:spPr>
          <a:xfrm>
            <a:off x="6116659" y="5716191"/>
            <a:ext cx="127001" cy="12700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600"/>
              <a:buFont typeface="Arial"/>
              <a:buNone/>
            </a:pPr>
            <a:r>
              <a:rPr b="1" i="0" lang="en-US" sz="600" u="none" cap="none" strike="noStrike">
                <a:solidFill>
                  <a:srgbClr val="000000"/>
                </a:solidFill>
                <a:latin typeface="Arial"/>
                <a:ea typeface="Arial"/>
                <a:cs typeface="Arial"/>
                <a:sym typeface="Arial"/>
              </a:rPr>
              <a:t>(b)</a:t>
            </a:r>
            <a:endParaRPr/>
          </a:p>
        </p:txBody>
      </p:sp>
      <p:sp>
        <p:nvSpPr>
          <p:cNvPr id="204" name="Google Shape;204;p13"/>
          <p:cNvSpPr txBox="1"/>
          <p:nvPr>
            <p:ph idx="4294967295" type="title"/>
          </p:nvPr>
        </p:nvSpPr>
        <p:spPr>
          <a:xfrm>
            <a:off x="2017712" y="-538163"/>
            <a:ext cx="7315201" cy="1668463"/>
          </a:xfrm>
          <a:prstGeom prst="rect">
            <a:avLst/>
          </a:prstGeom>
          <a:noFill/>
          <a:ln>
            <a:noFill/>
          </a:ln>
        </p:spPr>
        <p:txBody>
          <a:bodyPr anchorCtr="0" anchor="ctr" bIns="34325" lIns="34325" spcFirstLastPara="1" rIns="34325" wrap="square" tIns="34325">
            <a:normAutofit/>
          </a:bodyPr>
          <a:lstStyle/>
          <a:p>
            <a:pPr indent="0" lvl="0" marL="0" rtl="0" algn="ctr">
              <a:lnSpc>
                <a:spcPct val="100000"/>
              </a:lnSpc>
              <a:spcBef>
                <a:spcPts val="0"/>
              </a:spcBef>
              <a:spcAft>
                <a:spcPts val="0"/>
              </a:spcAft>
              <a:buClr>
                <a:srgbClr val="000000"/>
              </a:buClr>
              <a:buSzPts val="4400"/>
              <a:buFont typeface="Arial"/>
              <a:buNone/>
            </a:pPr>
            <a:r>
              <a:rPr lang="en-US"/>
              <a:t>Тері қызметтері</a:t>
            </a:r>
            <a:endParaRPr/>
          </a:p>
        </p:txBody>
      </p:sp>
      <p:sp>
        <p:nvSpPr>
          <p:cNvPr id="205" name="Google Shape;205;p13"/>
          <p:cNvSpPr txBox="1"/>
          <p:nvPr>
            <p:ph idx="4294967295" type="sldNum"/>
          </p:nvPr>
        </p:nvSpPr>
        <p:spPr>
          <a:xfrm>
            <a:off x="-257175" y="5194968"/>
            <a:ext cx="1270000" cy="266034"/>
          </a:xfrm>
          <a:prstGeom prst="rect">
            <a:avLst/>
          </a:prstGeom>
          <a:noFill/>
          <a:ln>
            <a:noFill/>
          </a:ln>
        </p:spPr>
        <p:txBody>
          <a:bodyPr anchorCtr="0" anchor="b" bIns="34325" lIns="34325" spcFirstLastPara="1" rIns="34325" wrap="square" tIns="34325">
            <a:spAutoFit/>
          </a:bodyPr>
          <a:lstStyle/>
          <a:p>
            <a:pPr indent="0" lvl="0" marL="0" marR="0" rtl="0" algn="ctr">
              <a:lnSpc>
                <a:spcPct val="100000"/>
              </a:lnSpc>
              <a:spcBef>
                <a:spcPts val="0"/>
              </a:spcBef>
              <a:spcAft>
                <a:spcPts val="0"/>
              </a:spcAft>
              <a:buClr>
                <a:srgbClr val="FFFFFF"/>
              </a:buClr>
              <a:buSzPts val="1400"/>
              <a:buFont typeface="Arial"/>
              <a:buNone/>
            </a:pPr>
            <a:fld id="{00000000-1234-1234-1234-123412341234}" type="slidenum">
              <a:rPr b="1" lang="en-US" sz="1400">
                <a:solidFill>
                  <a:srgbClr val="FFFFFF"/>
                </a:solidFill>
              </a:rPr>
              <a:t>‹#›</a:t>
            </a:fld>
            <a:endParaRPr/>
          </a:p>
        </p:txBody>
      </p:sp>
      <p:sp>
        <p:nvSpPr>
          <p:cNvPr id="206" name="Google Shape;206;p13"/>
          <p:cNvSpPr txBox="1"/>
          <p:nvPr>
            <p:ph idx="4294967295" type="body"/>
          </p:nvPr>
        </p:nvSpPr>
        <p:spPr>
          <a:xfrm>
            <a:off x="976312" y="977900"/>
            <a:ext cx="3581401" cy="4419600"/>
          </a:xfrm>
          <a:prstGeom prst="rect">
            <a:avLst/>
          </a:prstGeom>
          <a:noFill/>
          <a:ln>
            <a:noFill/>
          </a:ln>
        </p:spPr>
        <p:txBody>
          <a:bodyPr anchorCtr="0" anchor="t" bIns="34325" lIns="34325" spcFirstLastPara="1" rIns="34325" wrap="square" tIns="34325">
            <a:normAutofit/>
          </a:bodyPr>
          <a:lstStyle/>
          <a:p>
            <a:pPr indent="-342900" lvl="0" marL="342900" rtl="0" algn="l">
              <a:lnSpc>
                <a:spcPct val="90000"/>
              </a:lnSpc>
              <a:spcBef>
                <a:spcPts val="0"/>
              </a:spcBef>
              <a:spcAft>
                <a:spcPts val="0"/>
              </a:spcAft>
              <a:buClr>
                <a:srgbClr val="000000"/>
              </a:buClr>
              <a:buSzPts val="1800"/>
              <a:buFont typeface="Arial"/>
              <a:buChar char="•"/>
            </a:pPr>
            <a:r>
              <a:rPr lang="en-US" sz="1800"/>
              <a:t>жарақаттар мен инфекцияға төзімділік</a:t>
            </a:r>
            <a:endParaRPr/>
          </a:p>
          <a:p>
            <a:pPr indent="-285750" lvl="1" marL="742950" rtl="0" algn="l">
              <a:lnSpc>
                <a:spcPct val="90000"/>
              </a:lnSpc>
              <a:spcBef>
                <a:spcPts val="0"/>
              </a:spcBef>
              <a:spcAft>
                <a:spcPts val="0"/>
              </a:spcAft>
              <a:buClr>
                <a:srgbClr val="000000"/>
              </a:buClr>
              <a:buSzPts val="1800"/>
              <a:buFont typeface="Arial"/>
              <a:buChar char="–"/>
            </a:pPr>
            <a:r>
              <a:rPr b="0" lang="en-US" sz="1800"/>
              <a:t>кератин</a:t>
            </a:r>
            <a:endParaRPr/>
          </a:p>
          <a:p>
            <a:pPr indent="-285750" lvl="1" marL="742950" rtl="0" algn="l">
              <a:lnSpc>
                <a:spcPct val="90000"/>
              </a:lnSpc>
              <a:spcBef>
                <a:spcPts val="0"/>
              </a:spcBef>
              <a:spcAft>
                <a:spcPts val="0"/>
              </a:spcAft>
              <a:buClr>
                <a:srgbClr val="000000"/>
              </a:buClr>
              <a:buSzPts val="1800"/>
              <a:buFont typeface="Arial"/>
              <a:buChar char="–"/>
            </a:pPr>
            <a:r>
              <a:rPr b="0" lang="en-US" sz="1800"/>
              <a:t>қышқылдық орта</a:t>
            </a:r>
            <a:endParaRPr sz="800"/>
          </a:p>
          <a:p>
            <a:pPr indent="-342900" lvl="0" marL="342900" rtl="0" algn="l">
              <a:lnSpc>
                <a:spcPct val="90000"/>
              </a:lnSpc>
              <a:spcBef>
                <a:spcPts val="400"/>
              </a:spcBef>
              <a:spcAft>
                <a:spcPts val="0"/>
              </a:spcAft>
              <a:buClr>
                <a:srgbClr val="000000"/>
              </a:buClr>
              <a:buSzPts val="1800"/>
              <a:buFont typeface="Arial"/>
              <a:buChar char="•"/>
            </a:pPr>
            <a:r>
              <a:rPr lang="en-US" sz="1800"/>
              <a:t>басқа да барьерлік</a:t>
            </a:r>
            <a:endParaRPr/>
          </a:p>
          <a:p>
            <a:pPr indent="-285750" lvl="1" marL="742950" rtl="0" algn="l">
              <a:lnSpc>
                <a:spcPct val="90000"/>
              </a:lnSpc>
              <a:spcBef>
                <a:spcPts val="0"/>
              </a:spcBef>
              <a:spcAft>
                <a:spcPts val="0"/>
              </a:spcAft>
              <a:buClr>
                <a:srgbClr val="000000"/>
              </a:buClr>
              <a:buSzPts val="1800"/>
              <a:buFont typeface="Arial"/>
              <a:buChar char="–"/>
            </a:pPr>
            <a:r>
              <a:rPr b="0" lang="en-US" sz="1800"/>
              <a:t>гидрооқшаулағыш</a:t>
            </a:r>
            <a:endParaRPr/>
          </a:p>
          <a:p>
            <a:pPr indent="-285750" lvl="1" marL="742950" rtl="0" algn="l">
              <a:lnSpc>
                <a:spcPct val="90000"/>
              </a:lnSpc>
              <a:spcBef>
                <a:spcPts val="0"/>
              </a:spcBef>
              <a:spcAft>
                <a:spcPts val="0"/>
              </a:spcAft>
              <a:buClr>
                <a:srgbClr val="000000"/>
              </a:buClr>
              <a:buSzPts val="1800"/>
              <a:buFont typeface="Arial"/>
              <a:buChar char="–"/>
            </a:pPr>
            <a:r>
              <a:rPr b="0" lang="en-US" sz="1800"/>
              <a:t>УК сәуле</a:t>
            </a:r>
            <a:endParaRPr/>
          </a:p>
          <a:p>
            <a:pPr indent="-285750" lvl="1" marL="742950" rtl="0" algn="l">
              <a:lnSpc>
                <a:spcPct val="90000"/>
              </a:lnSpc>
              <a:spcBef>
                <a:spcPts val="0"/>
              </a:spcBef>
              <a:spcAft>
                <a:spcPts val="0"/>
              </a:spcAft>
              <a:buClr>
                <a:srgbClr val="000000"/>
              </a:buClr>
              <a:buSzPts val="1800"/>
              <a:buFont typeface="Arial"/>
              <a:buChar char="–"/>
            </a:pPr>
            <a:r>
              <a:rPr b="0" lang="en-US" sz="1800"/>
              <a:t>зиянды химиялық заттар</a:t>
            </a:r>
            <a:endParaRPr sz="800"/>
          </a:p>
          <a:p>
            <a:pPr indent="-342900" lvl="0" marL="342900" rtl="0" algn="l">
              <a:lnSpc>
                <a:spcPct val="90000"/>
              </a:lnSpc>
              <a:spcBef>
                <a:spcPts val="400"/>
              </a:spcBef>
              <a:spcAft>
                <a:spcPts val="0"/>
              </a:spcAft>
              <a:buClr>
                <a:srgbClr val="000000"/>
              </a:buClr>
              <a:buSzPts val="1800"/>
              <a:buFont typeface="Arial"/>
              <a:buChar char="•"/>
            </a:pPr>
            <a:r>
              <a:rPr lang="en-US" sz="1800"/>
              <a:t>вит Д синтезі</a:t>
            </a:r>
            <a:endParaRPr/>
          </a:p>
          <a:p>
            <a:pPr indent="-285750" lvl="1" marL="742950" rtl="0" algn="l">
              <a:lnSpc>
                <a:spcPct val="90000"/>
              </a:lnSpc>
              <a:spcBef>
                <a:spcPts val="0"/>
              </a:spcBef>
              <a:spcAft>
                <a:spcPts val="0"/>
              </a:spcAft>
              <a:buClr>
                <a:srgbClr val="000000"/>
              </a:buClr>
              <a:buSzPts val="1800"/>
              <a:buFont typeface="Arial"/>
              <a:buChar char="–"/>
            </a:pPr>
            <a:r>
              <a:rPr b="0" lang="en-US" sz="1800"/>
              <a:t>теріде басталады</a:t>
            </a:r>
            <a:endParaRPr/>
          </a:p>
          <a:p>
            <a:pPr indent="-285750" lvl="1" marL="742950" rtl="0" algn="l">
              <a:lnSpc>
                <a:spcPct val="90000"/>
              </a:lnSpc>
              <a:spcBef>
                <a:spcPts val="0"/>
              </a:spcBef>
              <a:spcAft>
                <a:spcPts val="0"/>
              </a:spcAft>
              <a:buClr>
                <a:srgbClr val="000000"/>
              </a:buClr>
              <a:buSzPts val="1800"/>
              <a:buFont typeface="Arial"/>
              <a:buChar char="–"/>
            </a:pPr>
            <a:r>
              <a:rPr b="0" lang="en-US" sz="1800"/>
              <a:t>бауыр мен бүйректе процесс аяқталады</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14"/>
          <p:cNvSpPr txBox="1"/>
          <p:nvPr>
            <p:ph idx="4294967295" type="title"/>
          </p:nvPr>
        </p:nvSpPr>
        <p:spPr>
          <a:xfrm>
            <a:off x="2017712" y="-385763"/>
            <a:ext cx="7315201" cy="1668463"/>
          </a:xfrm>
          <a:prstGeom prst="rect">
            <a:avLst/>
          </a:prstGeom>
          <a:noFill/>
          <a:ln>
            <a:noFill/>
          </a:ln>
        </p:spPr>
        <p:txBody>
          <a:bodyPr anchorCtr="0" anchor="ctr" bIns="34325" lIns="34325" spcFirstLastPara="1" rIns="34325" wrap="square" tIns="34325">
            <a:normAutofit/>
          </a:bodyPr>
          <a:lstStyle/>
          <a:p>
            <a:pPr indent="0" lvl="0" marL="0" marR="0" rtl="0" algn="ctr">
              <a:lnSpc>
                <a:spcPct val="100000"/>
              </a:lnSpc>
              <a:spcBef>
                <a:spcPts val="0"/>
              </a:spcBef>
              <a:spcAft>
                <a:spcPts val="0"/>
              </a:spcAft>
              <a:buClr>
                <a:srgbClr val="000000"/>
              </a:buClr>
              <a:buSzPts val="3000"/>
              <a:buFont typeface="Arial"/>
              <a:buNone/>
            </a:pPr>
            <a:r>
              <a:rPr lang="en-US" sz="3000"/>
              <a:t>Тері және тері асты қабаты</a:t>
            </a:r>
            <a:endParaRPr/>
          </a:p>
        </p:txBody>
      </p:sp>
      <p:sp>
        <p:nvSpPr>
          <p:cNvPr id="212" name="Google Shape;212;p14"/>
          <p:cNvSpPr txBox="1"/>
          <p:nvPr>
            <p:ph idx="4294967295" type="sldNum"/>
          </p:nvPr>
        </p:nvSpPr>
        <p:spPr>
          <a:xfrm>
            <a:off x="-257175" y="5194968"/>
            <a:ext cx="1270000" cy="266034"/>
          </a:xfrm>
          <a:prstGeom prst="rect">
            <a:avLst/>
          </a:prstGeom>
          <a:noFill/>
          <a:ln>
            <a:noFill/>
          </a:ln>
        </p:spPr>
        <p:txBody>
          <a:bodyPr anchorCtr="0" anchor="b" bIns="34325" lIns="34325" spcFirstLastPara="1" rIns="34325" wrap="square" tIns="34325">
            <a:spAutoFit/>
          </a:bodyPr>
          <a:lstStyle/>
          <a:p>
            <a:pPr indent="0" lvl="0" marL="0" marR="0" rtl="0" algn="ctr">
              <a:lnSpc>
                <a:spcPct val="100000"/>
              </a:lnSpc>
              <a:spcBef>
                <a:spcPts val="0"/>
              </a:spcBef>
              <a:spcAft>
                <a:spcPts val="0"/>
              </a:spcAft>
              <a:buClr>
                <a:srgbClr val="FFFFFF"/>
              </a:buClr>
              <a:buSzPts val="1400"/>
              <a:buFont typeface="Arial"/>
              <a:buNone/>
            </a:pPr>
            <a:fld id="{00000000-1234-1234-1234-123412341234}" type="slidenum">
              <a:rPr b="1" lang="en-US" sz="1400">
                <a:solidFill>
                  <a:srgbClr val="FFFFFF"/>
                </a:solidFill>
              </a:rPr>
              <a:t>‹#›</a:t>
            </a:fld>
            <a:endParaRPr/>
          </a:p>
        </p:txBody>
      </p:sp>
      <p:sp>
        <p:nvSpPr>
          <p:cNvPr id="213" name="Google Shape;213;p14"/>
          <p:cNvSpPr txBox="1"/>
          <p:nvPr>
            <p:ph idx="4294967295" type="body"/>
          </p:nvPr>
        </p:nvSpPr>
        <p:spPr>
          <a:xfrm>
            <a:off x="900100" y="1201774"/>
            <a:ext cx="7991400" cy="5537100"/>
          </a:xfrm>
          <a:prstGeom prst="rect">
            <a:avLst/>
          </a:prstGeom>
          <a:noFill/>
          <a:ln>
            <a:noFill/>
          </a:ln>
        </p:spPr>
        <p:txBody>
          <a:bodyPr anchorCtr="0" anchor="t" bIns="34325" lIns="34325" spcFirstLastPara="1" rIns="34325" wrap="square" tIns="34325">
            <a:normAutofit fontScale="70000" lnSpcReduction="20000"/>
          </a:bodyPr>
          <a:lstStyle/>
          <a:p>
            <a:pPr indent="-323849" lvl="0" marL="342900" rtl="0" algn="l">
              <a:lnSpc>
                <a:spcPct val="80000"/>
              </a:lnSpc>
              <a:spcBef>
                <a:spcPts val="0"/>
              </a:spcBef>
              <a:spcAft>
                <a:spcPts val="0"/>
              </a:spcAft>
              <a:buClr>
                <a:srgbClr val="000000"/>
              </a:buClr>
              <a:buSzPct val="100000"/>
              <a:buFont typeface="Arial"/>
              <a:buChar char="•"/>
            </a:pPr>
            <a:r>
              <a:rPr b="0" lang="en-US" sz="2428"/>
              <a:t>дененің ең үлкен және ең ауыр мүшесі</a:t>
            </a:r>
            <a:endParaRPr b="0" sz="2428"/>
          </a:p>
          <a:p>
            <a:pPr indent="0" lvl="0" marL="342900" rtl="0" algn="l">
              <a:lnSpc>
                <a:spcPct val="80000"/>
              </a:lnSpc>
              <a:spcBef>
                <a:spcPts val="0"/>
              </a:spcBef>
              <a:spcAft>
                <a:spcPts val="0"/>
              </a:spcAft>
              <a:buNone/>
            </a:pPr>
            <a:r>
              <a:t/>
            </a:r>
            <a:endParaRPr b="0" sz="2428"/>
          </a:p>
          <a:p>
            <a:pPr indent="-270509" lvl="1" marL="742950" rtl="0" algn="l">
              <a:lnSpc>
                <a:spcPct val="80000"/>
              </a:lnSpc>
              <a:spcBef>
                <a:spcPts val="0"/>
              </a:spcBef>
              <a:spcAft>
                <a:spcPts val="0"/>
              </a:spcAft>
              <a:buClr>
                <a:srgbClr val="000000"/>
              </a:buClr>
              <a:buSzPct val="91764"/>
              <a:buFont typeface="Arial"/>
              <a:buChar char="–"/>
            </a:pPr>
            <a:r>
              <a:rPr b="0" lang="en-US" sz="2428"/>
              <a:t>1,5 -2,0 м2 аумақты қамтиды</a:t>
            </a:r>
            <a:endParaRPr b="0" sz="2428"/>
          </a:p>
          <a:p>
            <a:pPr indent="0" lvl="0" marL="783771" rtl="0" algn="l">
              <a:lnSpc>
                <a:spcPct val="80000"/>
              </a:lnSpc>
              <a:spcBef>
                <a:spcPts val="0"/>
              </a:spcBef>
              <a:spcAft>
                <a:spcPts val="0"/>
              </a:spcAft>
              <a:buNone/>
            </a:pPr>
            <a:r>
              <a:t/>
            </a:r>
            <a:endParaRPr b="0" sz="2428"/>
          </a:p>
          <a:p>
            <a:pPr indent="-270509" lvl="1" marL="742950" rtl="0" algn="l">
              <a:lnSpc>
                <a:spcPct val="80000"/>
              </a:lnSpc>
              <a:spcBef>
                <a:spcPts val="0"/>
              </a:spcBef>
              <a:spcAft>
                <a:spcPts val="0"/>
              </a:spcAft>
              <a:buClr>
                <a:srgbClr val="000000"/>
              </a:buClr>
              <a:buSzPct val="91764"/>
              <a:buFont typeface="Arial"/>
              <a:buChar char="–"/>
            </a:pPr>
            <a:r>
              <a:rPr b="0" lang="en-US" sz="2428"/>
              <a:t>дене салмағының 15%</a:t>
            </a:r>
            <a:endParaRPr b="0" sz="2428"/>
          </a:p>
          <a:p>
            <a:pPr indent="0" lvl="0" marL="783771" rtl="0" algn="l">
              <a:lnSpc>
                <a:spcPct val="80000"/>
              </a:lnSpc>
              <a:spcBef>
                <a:spcPts val="0"/>
              </a:spcBef>
              <a:spcAft>
                <a:spcPts val="0"/>
              </a:spcAft>
              <a:buNone/>
            </a:pPr>
            <a:r>
              <a:t/>
            </a:r>
            <a:endParaRPr b="0" sz="2428"/>
          </a:p>
          <a:p>
            <a:pPr indent="-171450" lvl="1" marL="742950" rtl="0" algn="l">
              <a:lnSpc>
                <a:spcPct val="80000"/>
              </a:lnSpc>
              <a:spcBef>
                <a:spcPts val="0"/>
              </a:spcBef>
              <a:spcAft>
                <a:spcPts val="0"/>
              </a:spcAft>
              <a:buClr>
                <a:srgbClr val="000000"/>
              </a:buClr>
              <a:buSzPct val="80769"/>
              <a:buFont typeface="Arial"/>
              <a:buNone/>
            </a:pPr>
            <a:r>
              <a:t/>
            </a:r>
            <a:endParaRPr b="0" sz="2228"/>
          </a:p>
          <a:p>
            <a:pPr indent="-323849" lvl="0" marL="342900" rtl="0" algn="l">
              <a:lnSpc>
                <a:spcPct val="80000"/>
              </a:lnSpc>
              <a:spcBef>
                <a:spcPts val="400"/>
              </a:spcBef>
              <a:spcAft>
                <a:spcPts val="0"/>
              </a:spcAft>
              <a:buClr>
                <a:srgbClr val="000000"/>
              </a:buClr>
              <a:buSzPct val="100000"/>
              <a:buFont typeface="Arial"/>
              <a:buChar char="•"/>
            </a:pPr>
            <a:r>
              <a:rPr b="0" lang="en-US" sz="2428"/>
              <a:t>2 қабаттан тұрады</a:t>
            </a:r>
            <a:r>
              <a:rPr b="0" lang="en-US" sz="2428"/>
              <a:t>:</a:t>
            </a:r>
            <a:endParaRPr sz="3628"/>
          </a:p>
          <a:p>
            <a:pPr indent="-251459" lvl="1" marL="742950" rtl="0" algn="l">
              <a:lnSpc>
                <a:spcPct val="80000"/>
              </a:lnSpc>
              <a:spcBef>
                <a:spcPts val="0"/>
              </a:spcBef>
              <a:spcAft>
                <a:spcPts val="0"/>
              </a:spcAft>
              <a:buClr>
                <a:srgbClr val="000000"/>
              </a:buClr>
              <a:buSzPct val="80769"/>
              <a:buFont typeface="Arial"/>
              <a:buChar char="–"/>
            </a:pPr>
            <a:r>
              <a:rPr lang="en-US" sz="2228"/>
              <a:t>эпидермис</a:t>
            </a:r>
            <a:r>
              <a:rPr b="0" lang="en-US" sz="3628"/>
              <a:t>– </a:t>
            </a:r>
            <a:r>
              <a:rPr b="0" lang="en-US" sz="3628"/>
              <a:t>көп қабатты жалпақ эпителий</a:t>
            </a:r>
            <a:endParaRPr sz="3628"/>
          </a:p>
          <a:p>
            <a:pPr indent="-251459" lvl="1" marL="742950" rtl="0" algn="l">
              <a:lnSpc>
                <a:spcPct val="80000"/>
              </a:lnSpc>
              <a:spcBef>
                <a:spcPts val="0"/>
              </a:spcBef>
              <a:spcAft>
                <a:spcPts val="0"/>
              </a:spcAft>
              <a:buClr>
                <a:srgbClr val="000000"/>
              </a:buClr>
              <a:buSzPct val="80769"/>
              <a:buFont typeface="Arial"/>
              <a:buChar char="–"/>
            </a:pPr>
            <a:r>
              <a:rPr lang="en-US" sz="2228"/>
              <a:t>дерма </a:t>
            </a:r>
            <a:r>
              <a:rPr b="0" lang="en-US" sz="3628"/>
              <a:t> –</a:t>
            </a:r>
            <a:r>
              <a:rPr b="0" lang="en-US"/>
              <a:t> </a:t>
            </a:r>
            <a:r>
              <a:rPr b="0" lang="en-US"/>
              <a:t>дәнекер ұлпа қабаты</a:t>
            </a:r>
            <a:endParaRPr/>
          </a:p>
          <a:p>
            <a:pPr indent="-171450" lvl="1" marL="742950" rtl="0" algn="l">
              <a:lnSpc>
                <a:spcPct val="80000"/>
              </a:lnSpc>
              <a:spcBef>
                <a:spcPts val="0"/>
              </a:spcBef>
              <a:spcAft>
                <a:spcPts val="0"/>
              </a:spcAft>
              <a:buClr>
                <a:srgbClr val="000000"/>
              </a:buClr>
              <a:buSzPct val="56250"/>
              <a:buFont typeface="Arial"/>
              <a:buNone/>
            </a:pPr>
            <a:r>
              <a:t/>
            </a:r>
            <a:endParaRPr b="0"/>
          </a:p>
          <a:p>
            <a:pPr indent="-304800" lvl="0" marL="342900" rtl="0" algn="l">
              <a:lnSpc>
                <a:spcPct val="80000"/>
              </a:lnSpc>
              <a:spcBef>
                <a:spcPts val="400"/>
              </a:spcBef>
              <a:spcAft>
                <a:spcPts val="0"/>
              </a:spcAft>
              <a:buClr>
                <a:srgbClr val="000000"/>
              </a:buClr>
              <a:buSzPct val="100000"/>
              <a:buFont typeface="Arial"/>
              <a:buChar char="•"/>
            </a:pPr>
            <a:r>
              <a:rPr lang="en-US" sz="2000"/>
              <a:t>гиподермис</a:t>
            </a:r>
            <a:r>
              <a:rPr b="0" lang="en-US"/>
              <a:t> –</a:t>
            </a:r>
            <a:r>
              <a:rPr b="0" lang="en-US"/>
              <a:t>дерманың астындағы басқа дәнекер тін қабаты</a:t>
            </a:r>
            <a:endParaRPr b="0"/>
          </a:p>
          <a:p>
            <a:pPr indent="-304800" lvl="0" marL="342900" rtl="0" algn="l">
              <a:lnSpc>
                <a:spcPct val="80000"/>
              </a:lnSpc>
              <a:spcBef>
                <a:spcPts val="400"/>
              </a:spcBef>
              <a:spcAft>
                <a:spcPts val="0"/>
              </a:spcAft>
              <a:buClr>
                <a:srgbClr val="000000"/>
              </a:buClr>
              <a:buSzPct val="100000"/>
              <a:buFont typeface="Arial"/>
              <a:buChar char="•"/>
            </a:pPr>
            <a:r>
              <a:rPr b="0" lang="en-US" sz="2000"/>
              <a:t>терінің көпшілігінің қалыңдығы 1 – 2 мм</a:t>
            </a:r>
            <a:endParaRPr/>
          </a:p>
          <a:p>
            <a:pPr indent="-215900" lvl="0" marL="342900" rtl="0" algn="l">
              <a:lnSpc>
                <a:spcPct val="80000"/>
              </a:lnSpc>
              <a:spcBef>
                <a:spcPts val="700"/>
              </a:spcBef>
              <a:spcAft>
                <a:spcPts val="0"/>
              </a:spcAft>
              <a:buClr>
                <a:srgbClr val="000000"/>
              </a:buClr>
              <a:buSzPct val="100000"/>
              <a:buFont typeface="Arial"/>
              <a:buNone/>
            </a:pPr>
            <a:r>
              <a:t/>
            </a:r>
            <a:endParaRPr b="0" sz="2000"/>
          </a:p>
          <a:p>
            <a:pPr indent="-304800" lvl="0" marL="342900" rtl="0" algn="l">
              <a:lnSpc>
                <a:spcPct val="80000"/>
              </a:lnSpc>
              <a:spcBef>
                <a:spcPts val="400"/>
              </a:spcBef>
              <a:spcAft>
                <a:spcPts val="0"/>
              </a:spcAft>
              <a:buClr>
                <a:srgbClr val="000000"/>
              </a:buClr>
              <a:buSzPct val="100000"/>
              <a:buFont typeface="Arial"/>
              <a:buChar char="•"/>
            </a:pPr>
            <a:r>
              <a:rPr b="0" lang="en-US" sz="2000"/>
              <a:t>көз </a:t>
            </a:r>
            <a:r>
              <a:rPr b="0" lang="en-US" sz="2000"/>
              <a:t>қабағында  0,5 мм-ден жауырын арасында  6 мм-ге дейін ауытқиды</a:t>
            </a:r>
            <a:endParaRPr/>
          </a:p>
          <a:p>
            <a:pPr indent="-215900" lvl="0" marL="342900" rtl="0" algn="l">
              <a:lnSpc>
                <a:spcPct val="80000"/>
              </a:lnSpc>
              <a:spcBef>
                <a:spcPts val="700"/>
              </a:spcBef>
              <a:spcAft>
                <a:spcPts val="0"/>
              </a:spcAft>
              <a:buClr>
                <a:srgbClr val="000000"/>
              </a:buClr>
              <a:buSzPct val="100000"/>
              <a:buFont typeface="Arial"/>
              <a:buNone/>
            </a:pPr>
            <a:r>
              <a:t/>
            </a:r>
            <a:endParaRPr b="0" sz="2000"/>
          </a:p>
          <a:p>
            <a:pPr indent="-304800" lvl="0" marL="342900" rtl="0" algn="l">
              <a:lnSpc>
                <a:spcPct val="80000"/>
              </a:lnSpc>
              <a:spcBef>
                <a:spcPts val="400"/>
              </a:spcBef>
              <a:spcAft>
                <a:spcPts val="0"/>
              </a:spcAft>
              <a:buClr>
                <a:srgbClr val="000000"/>
              </a:buClr>
              <a:buSzPct val="73684"/>
              <a:buFont typeface="Arial"/>
              <a:buChar char="•"/>
            </a:pPr>
            <a:r>
              <a:rPr lang="en-US" sz="2714"/>
              <a:t>қалың тері</a:t>
            </a:r>
            <a:r>
              <a:rPr lang="en-US" sz="2000"/>
              <a:t> </a:t>
            </a:r>
            <a:r>
              <a:rPr lang="en-US" sz="2000"/>
              <a:t> </a:t>
            </a:r>
            <a:r>
              <a:rPr b="0" lang="en-US"/>
              <a:t>– </a:t>
            </a:r>
            <a:r>
              <a:rPr b="0" lang="en-US"/>
              <a:t>алақандар мен табандарда және  саусақта ішкі беттерінде</a:t>
            </a:r>
            <a:endParaRPr b="0"/>
          </a:p>
          <a:p>
            <a:pPr indent="0" lvl="0" marL="342900" rtl="0" algn="l">
              <a:lnSpc>
                <a:spcPct val="80000"/>
              </a:lnSpc>
              <a:spcBef>
                <a:spcPts val="400"/>
              </a:spcBef>
              <a:spcAft>
                <a:spcPts val="0"/>
              </a:spcAft>
              <a:buNone/>
            </a:pPr>
            <a:r>
              <a:t/>
            </a:r>
            <a:endParaRPr b="0"/>
          </a:p>
          <a:p>
            <a:pPr indent="-219709" lvl="1" marL="742950" rtl="0" algn="l">
              <a:lnSpc>
                <a:spcPct val="80000"/>
              </a:lnSpc>
              <a:spcBef>
                <a:spcPts val="0"/>
              </a:spcBef>
              <a:spcAft>
                <a:spcPts val="0"/>
              </a:spcAft>
              <a:buSzPct val="43678"/>
              <a:buChar char="–"/>
            </a:pPr>
            <a:r>
              <a:rPr b="0" lang="en-US" sz="2485"/>
              <a:t>тер бездері бар, бірақ шаш фолликулдары немесе май (май) бездері жоқ</a:t>
            </a:r>
            <a:endParaRPr b="0" sz="2485"/>
          </a:p>
          <a:p>
            <a:pPr indent="-219709" lvl="1" marL="742950" rtl="0" algn="l">
              <a:lnSpc>
                <a:spcPct val="80000"/>
              </a:lnSpc>
              <a:spcBef>
                <a:spcPts val="0"/>
              </a:spcBef>
              <a:spcAft>
                <a:spcPts val="0"/>
              </a:spcAft>
              <a:buSzPct val="43678"/>
              <a:buChar char="–"/>
            </a:pPr>
            <a:r>
              <a:rPr b="0" lang="en-US" sz="2485"/>
              <a:t>эпидермис қалыңдығы 0,5 мм</a:t>
            </a:r>
            <a:endParaRPr b="0" sz="2485"/>
          </a:p>
          <a:p>
            <a:pPr indent="0" lvl="1" marL="0" rtl="0" algn="l">
              <a:lnSpc>
                <a:spcPct val="80000"/>
              </a:lnSpc>
              <a:spcBef>
                <a:spcPts val="0"/>
              </a:spcBef>
              <a:spcAft>
                <a:spcPts val="0"/>
              </a:spcAft>
              <a:buClr>
                <a:srgbClr val="000000"/>
              </a:buClr>
              <a:buSzPct val="100000"/>
              <a:buFont typeface="Arial"/>
              <a:buNone/>
            </a:pPr>
            <a:r>
              <a:t/>
            </a:r>
            <a:endParaRPr b="0" sz="1800"/>
          </a:p>
          <a:p>
            <a:pPr indent="-304800" lvl="0" marL="342900" rtl="0" algn="l">
              <a:lnSpc>
                <a:spcPct val="80000"/>
              </a:lnSpc>
              <a:spcBef>
                <a:spcPts val="400"/>
              </a:spcBef>
              <a:spcAft>
                <a:spcPts val="0"/>
              </a:spcAft>
              <a:buClr>
                <a:srgbClr val="000000"/>
              </a:buClr>
              <a:buSzPct val="100000"/>
              <a:buFont typeface="Arial"/>
              <a:buChar char="•"/>
            </a:pPr>
            <a:r>
              <a:rPr lang="en-US" sz="2000"/>
              <a:t>жұқа тері – дененің қалған бөлігін жабады</a:t>
            </a:r>
            <a:endParaRPr sz="2000"/>
          </a:p>
          <a:p>
            <a:pPr indent="0" lvl="0" marL="342900" rtl="0" algn="l">
              <a:lnSpc>
                <a:spcPct val="80000"/>
              </a:lnSpc>
              <a:spcBef>
                <a:spcPts val="400"/>
              </a:spcBef>
              <a:spcAft>
                <a:spcPts val="0"/>
              </a:spcAft>
              <a:buNone/>
            </a:pPr>
            <a:r>
              <a:t/>
            </a:r>
            <a:endParaRPr sz="2000"/>
          </a:p>
          <a:p>
            <a:pPr indent="-283210" lvl="1" marL="742950" rtl="0" algn="l">
              <a:lnSpc>
                <a:spcPct val="80000"/>
              </a:lnSpc>
              <a:spcBef>
                <a:spcPts val="0"/>
              </a:spcBef>
              <a:spcAft>
                <a:spcPts val="0"/>
              </a:spcAft>
              <a:buSzPct val="100000"/>
              <a:buChar char="–"/>
            </a:pPr>
            <a:r>
              <a:rPr b="0" lang="en-US" sz="2514"/>
              <a:t>эпидермис қалыңдығы шамамен 0,1 мм</a:t>
            </a:r>
            <a:endParaRPr b="0" sz="2514"/>
          </a:p>
          <a:p>
            <a:pPr indent="-283210" lvl="1" marL="742950" rtl="0" algn="l">
              <a:lnSpc>
                <a:spcPct val="80000"/>
              </a:lnSpc>
              <a:spcBef>
                <a:spcPts val="0"/>
              </a:spcBef>
              <a:spcAft>
                <a:spcPts val="0"/>
              </a:spcAft>
              <a:buSzPct val="100000"/>
              <a:buChar char="–"/>
            </a:pPr>
            <a:r>
              <a:rPr b="0" lang="en-US" sz="2514"/>
              <a:t>шаш фолликулалары, май бездері және тер бездері бар</a:t>
            </a:r>
            <a:endParaRPr b="0" sz="2514"/>
          </a:p>
          <a:p>
            <a:pPr indent="0" lvl="0" marL="783771" rtl="0" algn="l">
              <a:lnSpc>
                <a:spcPct val="80000"/>
              </a:lnSpc>
              <a:spcBef>
                <a:spcPts val="0"/>
              </a:spcBef>
              <a:spcAft>
                <a:spcPts val="0"/>
              </a:spcAft>
              <a:buNone/>
            </a:pPr>
            <a:r>
              <a:t/>
            </a:r>
            <a:endParaRPr b="0" sz="180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5"/>
          <p:cNvSpPr txBox="1"/>
          <p:nvPr/>
        </p:nvSpPr>
        <p:spPr>
          <a:xfrm>
            <a:off x="1425472" y="5568401"/>
            <a:ext cx="1144193" cy="719910"/>
          </a:xfrm>
          <a:prstGeom prst="rect">
            <a:avLst/>
          </a:prstGeom>
          <a:noFill/>
          <a:ln>
            <a:noFill/>
          </a:ln>
        </p:spPr>
        <p:txBody>
          <a:bodyPr anchorCtr="0" anchor="t" bIns="34325" lIns="34325" spcFirstLastPara="1" rIns="34325" wrap="square" tIns="343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6.1</a:t>
            </a:r>
            <a:endParaRPr/>
          </a:p>
        </p:txBody>
      </p:sp>
      <p:pic>
        <p:nvPicPr>
          <p:cNvPr descr="Y:\Scan\Graphics-Department Server\Job Folder\Powerpoint-Work\Powerpoint-MH_DCM-Text Art Edit\SALADIN-Text Edit\Final files\chapt06\ch06_textedit\jpg\sal25693_06_01.jpg" id="219" name="Google Shape;219;p15"/>
          <p:cNvPicPr preferRelativeResize="0"/>
          <p:nvPr/>
        </p:nvPicPr>
        <p:blipFill rotWithShape="1">
          <a:blip r:embed="rId3">
            <a:alphaModFix/>
          </a:blip>
          <a:srcRect b="0" l="0" r="0" t="0"/>
          <a:stretch/>
        </p:blipFill>
        <p:spPr>
          <a:xfrm>
            <a:off x="2538675" y="1930823"/>
            <a:ext cx="3967725" cy="3654265"/>
          </a:xfrm>
          <a:prstGeom prst="rect">
            <a:avLst/>
          </a:prstGeom>
          <a:noFill/>
          <a:ln>
            <a:noFill/>
          </a:ln>
        </p:spPr>
      </p:pic>
      <p:sp>
        <p:nvSpPr>
          <p:cNvPr id="220" name="Google Shape;220;p15"/>
          <p:cNvSpPr txBox="1"/>
          <p:nvPr/>
        </p:nvSpPr>
        <p:spPr>
          <a:xfrm>
            <a:off x="1656694" y="4672116"/>
            <a:ext cx="51388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Sensory</a:t>
            </a:r>
            <a:endParaRPr/>
          </a:p>
        </p:txBody>
      </p:sp>
      <p:sp>
        <p:nvSpPr>
          <p:cNvPr id="221" name="Google Shape;221;p15"/>
          <p:cNvSpPr txBox="1"/>
          <p:nvPr/>
        </p:nvSpPr>
        <p:spPr>
          <a:xfrm>
            <a:off x="1656694" y="4774617"/>
            <a:ext cx="73271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nerve fibers</a:t>
            </a:r>
            <a:endParaRPr/>
          </a:p>
        </p:txBody>
      </p:sp>
      <p:sp>
        <p:nvSpPr>
          <p:cNvPr id="222" name="Google Shape;222;p15"/>
          <p:cNvSpPr txBox="1"/>
          <p:nvPr/>
        </p:nvSpPr>
        <p:spPr>
          <a:xfrm>
            <a:off x="1656694" y="4133392"/>
            <a:ext cx="1325303"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Apocrine sweat gland</a:t>
            </a:r>
            <a:endParaRPr/>
          </a:p>
        </p:txBody>
      </p:sp>
      <p:sp>
        <p:nvSpPr>
          <p:cNvPr id="223" name="Google Shape;223;p15"/>
          <p:cNvSpPr txBox="1"/>
          <p:nvPr/>
        </p:nvSpPr>
        <p:spPr>
          <a:xfrm>
            <a:off x="2834258" y="5032060"/>
            <a:ext cx="1149128"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Piloerector muscle</a:t>
            </a:r>
            <a:endParaRPr/>
          </a:p>
        </p:txBody>
      </p:sp>
      <p:sp>
        <p:nvSpPr>
          <p:cNvPr id="224" name="Google Shape;224;p15"/>
          <p:cNvSpPr txBox="1"/>
          <p:nvPr/>
        </p:nvSpPr>
        <p:spPr>
          <a:xfrm>
            <a:off x="2834258" y="5185811"/>
            <a:ext cx="117015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Lamellar (pacinian)</a:t>
            </a:r>
            <a:endParaRPr/>
          </a:p>
        </p:txBody>
      </p:sp>
      <p:sp>
        <p:nvSpPr>
          <p:cNvPr id="225" name="Google Shape;225;p15"/>
          <p:cNvSpPr txBox="1"/>
          <p:nvPr/>
        </p:nvSpPr>
        <p:spPr>
          <a:xfrm>
            <a:off x="2834258" y="5290695"/>
            <a:ext cx="1812529"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corpuscle (pressure receptor)</a:t>
            </a:r>
            <a:endParaRPr/>
          </a:p>
        </p:txBody>
      </p:sp>
      <p:sp>
        <p:nvSpPr>
          <p:cNvPr id="226" name="Google Shape;226;p15"/>
          <p:cNvSpPr txBox="1"/>
          <p:nvPr/>
        </p:nvSpPr>
        <p:spPr>
          <a:xfrm>
            <a:off x="1656694" y="4353888"/>
            <a:ext cx="563055"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Hair bulb</a:t>
            </a:r>
            <a:endParaRPr/>
          </a:p>
        </p:txBody>
      </p:sp>
      <p:sp>
        <p:nvSpPr>
          <p:cNvPr id="227" name="Google Shape;227;p15"/>
          <p:cNvSpPr/>
          <p:nvPr/>
        </p:nvSpPr>
        <p:spPr>
          <a:xfrm>
            <a:off x="2378965" y="2909346"/>
            <a:ext cx="337300" cy="48868"/>
          </a:xfrm>
          <a:custGeom>
            <a:rect b="b" l="l" r="r" t="t"/>
            <a:pathLst>
              <a:path extrusionOk="0" h="21600" w="21600">
                <a:moveTo>
                  <a:pt x="0" y="0"/>
                </a:moveTo>
                <a:lnTo>
                  <a:pt x="16334" y="0"/>
                </a:lnTo>
                <a:lnTo>
                  <a:pt x="21600" y="21600"/>
                </a:lnTo>
              </a:path>
            </a:pathLst>
          </a:custGeom>
          <a:noFill/>
          <a:ln cap="flat" cmpd="sng" w="9525">
            <a:solidFill>
              <a:srgbClr val="FFFFFF"/>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28" name="Google Shape;228;p15"/>
          <p:cNvSpPr/>
          <p:nvPr/>
        </p:nvSpPr>
        <p:spPr>
          <a:xfrm>
            <a:off x="5859215" y="4134584"/>
            <a:ext cx="656720" cy="638842"/>
          </a:xfrm>
          <a:custGeom>
            <a:rect b="b" l="l" r="r" t="t"/>
            <a:pathLst>
              <a:path extrusionOk="0" h="21600" w="21600">
                <a:moveTo>
                  <a:pt x="21600" y="21600"/>
                </a:moveTo>
                <a:lnTo>
                  <a:pt x="16582" y="21600"/>
                </a:lnTo>
                <a:lnTo>
                  <a:pt x="0" y="0"/>
                </a:lnTo>
              </a:path>
            </a:pathLst>
          </a:custGeom>
          <a:noFill/>
          <a:ln cap="flat" cmpd="sng" w="9525">
            <a:solidFill>
              <a:srgbClr val="FFFFFF"/>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29" name="Google Shape;229;p15"/>
          <p:cNvCxnSpPr/>
          <p:nvPr/>
        </p:nvCxnSpPr>
        <p:spPr>
          <a:xfrm flipH="1">
            <a:off x="4490952" y="2363470"/>
            <a:ext cx="2042862" cy="1194"/>
          </a:xfrm>
          <a:prstGeom prst="straightConnector1">
            <a:avLst/>
          </a:prstGeom>
          <a:noFill/>
          <a:ln cap="flat" cmpd="sng" w="9525">
            <a:solidFill>
              <a:srgbClr val="FFFFFF"/>
            </a:solidFill>
            <a:prstDash val="solid"/>
            <a:round/>
            <a:headEnd len="sm" w="sm" type="none"/>
            <a:tailEnd len="sm" w="sm" type="none"/>
          </a:ln>
        </p:spPr>
      </p:cxnSp>
      <p:cxnSp>
        <p:nvCxnSpPr>
          <p:cNvPr id="230" name="Google Shape;230;p15"/>
          <p:cNvCxnSpPr/>
          <p:nvPr/>
        </p:nvCxnSpPr>
        <p:spPr>
          <a:xfrm flipH="1">
            <a:off x="5241828" y="2765129"/>
            <a:ext cx="1291985" cy="1194"/>
          </a:xfrm>
          <a:prstGeom prst="straightConnector1">
            <a:avLst/>
          </a:prstGeom>
          <a:noFill/>
          <a:ln cap="flat" cmpd="sng" w="9525">
            <a:solidFill>
              <a:srgbClr val="FFFFFF"/>
            </a:solidFill>
            <a:prstDash val="solid"/>
            <a:round/>
            <a:headEnd len="sm" w="sm" type="none"/>
            <a:tailEnd len="sm" w="sm" type="none"/>
          </a:ln>
        </p:spPr>
      </p:cxnSp>
      <p:cxnSp>
        <p:nvCxnSpPr>
          <p:cNvPr id="231" name="Google Shape;231;p15"/>
          <p:cNvCxnSpPr/>
          <p:nvPr/>
        </p:nvCxnSpPr>
        <p:spPr>
          <a:xfrm flipH="1" rot="10800000">
            <a:off x="5761481" y="2765129"/>
            <a:ext cx="128724" cy="103694"/>
          </a:xfrm>
          <a:prstGeom prst="straightConnector1">
            <a:avLst/>
          </a:prstGeom>
          <a:noFill/>
          <a:ln cap="flat" cmpd="sng" w="9525">
            <a:solidFill>
              <a:srgbClr val="FFFFFF"/>
            </a:solidFill>
            <a:prstDash val="solid"/>
            <a:round/>
            <a:headEnd len="sm" w="sm" type="none"/>
            <a:tailEnd len="sm" w="sm" type="none"/>
          </a:ln>
        </p:spPr>
      </p:cxnSp>
      <p:cxnSp>
        <p:nvCxnSpPr>
          <p:cNvPr id="232" name="Google Shape;232;p15"/>
          <p:cNvCxnSpPr/>
          <p:nvPr/>
        </p:nvCxnSpPr>
        <p:spPr>
          <a:xfrm>
            <a:off x="5610114" y="4852087"/>
            <a:ext cx="479132" cy="207388"/>
          </a:xfrm>
          <a:prstGeom prst="straightConnector1">
            <a:avLst/>
          </a:prstGeom>
          <a:noFill/>
          <a:ln cap="flat" cmpd="sng" w="9525">
            <a:solidFill>
              <a:srgbClr val="FFFFFF"/>
            </a:solidFill>
            <a:prstDash val="solid"/>
            <a:round/>
            <a:headEnd len="sm" w="sm" type="none"/>
            <a:tailEnd len="sm" w="sm" type="none"/>
          </a:ln>
        </p:spPr>
      </p:cxnSp>
      <p:cxnSp>
        <p:nvCxnSpPr>
          <p:cNvPr id="233" name="Google Shape;233;p15"/>
          <p:cNvCxnSpPr/>
          <p:nvPr/>
        </p:nvCxnSpPr>
        <p:spPr>
          <a:xfrm>
            <a:off x="5568400" y="5059472"/>
            <a:ext cx="965413" cy="1194"/>
          </a:xfrm>
          <a:prstGeom prst="straightConnector1">
            <a:avLst/>
          </a:prstGeom>
          <a:noFill/>
          <a:ln cap="flat" cmpd="sng" w="9525">
            <a:solidFill>
              <a:srgbClr val="FFFFFF"/>
            </a:solidFill>
            <a:prstDash val="solid"/>
            <a:round/>
            <a:headEnd len="sm" w="sm" type="none"/>
            <a:tailEnd len="sm" w="sm" type="none"/>
          </a:ln>
        </p:spPr>
      </p:cxnSp>
      <p:cxnSp>
        <p:nvCxnSpPr>
          <p:cNvPr id="234" name="Google Shape;234;p15"/>
          <p:cNvCxnSpPr/>
          <p:nvPr/>
        </p:nvCxnSpPr>
        <p:spPr>
          <a:xfrm>
            <a:off x="5365782" y="5439678"/>
            <a:ext cx="1158496" cy="1194"/>
          </a:xfrm>
          <a:prstGeom prst="straightConnector1">
            <a:avLst/>
          </a:prstGeom>
          <a:noFill/>
          <a:ln cap="flat" cmpd="sng" w="9525">
            <a:solidFill>
              <a:srgbClr val="FFFFFF"/>
            </a:solidFill>
            <a:prstDash val="solid"/>
            <a:round/>
            <a:headEnd len="sm" w="sm" type="none"/>
            <a:tailEnd len="sm" w="sm" type="none"/>
          </a:ln>
        </p:spPr>
      </p:cxnSp>
      <p:cxnSp>
        <p:nvCxnSpPr>
          <p:cNvPr id="235" name="Google Shape;235;p15"/>
          <p:cNvCxnSpPr/>
          <p:nvPr/>
        </p:nvCxnSpPr>
        <p:spPr>
          <a:xfrm flipH="1" rot="10800000">
            <a:off x="5238253" y="2363470"/>
            <a:ext cx="283666" cy="112038"/>
          </a:xfrm>
          <a:prstGeom prst="straightConnector1">
            <a:avLst/>
          </a:prstGeom>
          <a:noFill/>
          <a:ln cap="flat" cmpd="sng" w="9525">
            <a:solidFill>
              <a:srgbClr val="FFFFFF"/>
            </a:solidFill>
            <a:prstDash val="solid"/>
            <a:round/>
            <a:headEnd len="sm" w="sm" type="none"/>
            <a:tailEnd len="sm" w="sm" type="none"/>
          </a:ln>
        </p:spPr>
      </p:cxnSp>
      <p:sp>
        <p:nvSpPr>
          <p:cNvPr id="236" name="Google Shape;236;p15"/>
          <p:cNvSpPr/>
          <p:nvPr/>
        </p:nvSpPr>
        <p:spPr>
          <a:xfrm>
            <a:off x="2460012" y="3188242"/>
            <a:ext cx="971373" cy="243142"/>
          </a:xfrm>
          <a:custGeom>
            <a:rect b="b" l="l" r="r" t="t"/>
            <a:pathLst>
              <a:path extrusionOk="0" h="21600" w="21600">
                <a:moveTo>
                  <a:pt x="0" y="21600"/>
                </a:moveTo>
                <a:lnTo>
                  <a:pt x="3869" y="21600"/>
                </a:lnTo>
                <a:lnTo>
                  <a:pt x="21600" y="0"/>
                </a:lnTo>
              </a:path>
            </a:pathLst>
          </a:custGeom>
          <a:noFill/>
          <a:ln cap="flat" cmpd="sng" w="9525">
            <a:solidFill>
              <a:srgbClr val="FFFFFF"/>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37" name="Google Shape;237;p15"/>
          <p:cNvCxnSpPr/>
          <p:nvPr/>
        </p:nvCxnSpPr>
        <p:spPr>
          <a:xfrm>
            <a:off x="2479081" y="3045218"/>
            <a:ext cx="220497" cy="1194"/>
          </a:xfrm>
          <a:prstGeom prst="straightConnector1">
            <a:avLst/>
          </a:prstGeom>
          <a:noFill/>
          <a:ln cap="flat" cmpd="sng" w="9525">
            <a:solidFill>
              <a:srgbClr val="FFFFFF"/>
            </a:solidFill>
            <a:prstDash val="solid"/>
            <a:round/>
            <a:headEnd len="sm" w="sm" type="none"/>
            <a:tailEnd len="sm" w="sm" type="none"/>
          </a:ln>
        </p:spPr>
      </p:cxnSp>
      <p:cxnSp>
        <p:nvCxnSpPr>
          <p:cNvPr id="238" name="Google Shape;238;p15"/>
          <p:cNvCxnSpPr/>
          <p:nvPr/>
        </p:nvCxnSpPr>
        <p:spPr>
          <a:xfrm>
            <a:off x="2239516" y="3634000"/>
            <a:ext cx="1709139" cy="1194"/>
          </a:xfrm>
          <a:prstGeom prst="straightConnector1">
            <a:avLst/>
          </a:prstGeom>
          <a:noFill/>
          <a:ln cap="flat" cmpd="sng" w="9525">
            <a:solidFill>
              <a:srgbClr val="FFFFFF"/>
            </a:solidFill>
            <a:prstDash val="solid"/>
            <a:round/>
            <a:headEnd len="sm" w="sm" type="none"/>
            <a:tailEnd len="sm" w="sm" type="none"/>
          </a:ln>
        </p:spPr>
      </p:cxnSp>
      <p:cxnSp>
        <p:nvCxnSpPr>
          <p:cNvPr id="239" name="Google Shape;239;p15"/>
          <p:cNvCxnSpPr/>
          <p:nvPr/>
        </p:nvCxnSpPr>
        <p:spPr>
          <a:xfrm>
            <a:off x="2506494" y="3809205"/>
            <a:ext cx="1591144" cy="1193"/>
          </a:xfrm>
          <a:prstGeom prst="straightConnector1">
            <a:avLst/>
          </a:prstGeom>
          <a:noFill/>
          <a:ln cap="flat" cmpd="sng" w="9525">
            <a:solidFill>
              <a:srgbClr val="FFFFFF"/>
            </a:solidFill>
            <a:prstDash val="solid"/>
            <a:round/>
            <a:headEnd len="sm" w="sm" type="none"/>
            <a:tailEnd len="sm" w="sm" type="none"/>
          </a:ln>
        </p:spPr>
      </p:cxnSp>
      <p:cxnSp>
        <p:nvCxnSpPr>
          <p:cNvPr id="240" name="Google Shape;240;p15"/>
          <p:cNvCxnSpPr/>
          <p:nvPr/>
        </p:nvCxnSpPr>
        <p:spPr>
          <a:xfrm>
            <a:off x="2320563" y="3977258"/>
            <a:ext cx="1419515" cy="1194"/>
          </a:xfrm>
          <a:prstGeom prst="straightConnector1">
            <a:avLst/>
          </a:prstGeom>
          <a:noFill/>
          <a:ln cap="flat" cmpd="sng" w="9525">
            <a:solidFill>
              <a:srgbClr val="FFFFFF"/>
            </a:solidFill>
            <a:prstDash val="solid"/>
            <a:round/>
            <a:headEnd len="sm" w="sm" type="none"/>
            <a:tailEnd len="sm" w="sm" type="none"/>
          </a:ln>
        </p:spPr>
      </p:cxnSp>
      <p:cxnSp>
        <p:nvCxnSpPr>
          <p:cNvPr id="241" name="Google Shape;241;p15"/>
          <p:cNvCxnSpPr/>
          <p:nvPr/>
        </p:nvCxnSpPr>
        <p:spPr>
          <a:xfrm>
            <a:off x="2146551" y="4415865"/>
            <a:ext cx="1637626" cy="1193"/>
          </a:xfrm>
          <a:prstGeom prst="straightConnector1">
            <a:avLst/>
          </a:prstGeom>
          <a:noFill/>
          <a:ln cap="flat" cmpd="sng" w="9525">
            <a:solidFill>
              <a:srgbClr val="FFFFFF"/>
            </a:solidFill>
            <a:prstDash val="solid"/>
            <a:round/>
            <a:headEnd len="sm" w="sm" type="none"/>
            <a:tailEnd len="sm" w="sm" type="none"/>
          </a:ln>
        </p:spPr>
      </p:cxnSp>
      <p:cxnSp>
        <p:nvCxnSpPr>
          <p:cNvPr id="242" name="Google Shape;242;p15"/>
          <p:cNvCxnSpPr/>
          <p:nvPr/>
        </p:nvCxnSpPr>
        <p:spPr>
          <a:xfrm>
            <a:off x="2666204" y="4201329"/>
            <a:ext cx="797361" cy="1193"/>
          </a:xfrm>
          <a:prstGeom prst="straightConnector1">
            <a:avLst/>
          </a:prstGeom>
          <a:noFill/>
          <a:ln cap="flat" cmpd="sng" w="9525">
            <a:solidFill>
              <a:srgbClr val="FFFFFF"/>
            </a:solidFill>
            <a:prstDash val="solid"/>
            <a:round/>
            <a:headEnd len="sm" w="sm" type="none"/>
            <a:tailEnd len="sm" w="sm" type="none"/>
          </a:ln>
        </p:spPr>
      </p:cxnSp>
      <p:sp>
        <p:nvSpPr>
          <p:cNvPr id="243" name="Google Shape;243;p15"/>
          <p:cNvSpPr/>
          <p:nvPr/>
        </p:nvSpPr>
        <p:spPr>
          <a:xfrm>
            <a:off x="3612547" y="3930775"/>
            <a:ext cx="551835" cy="1166839"/>
          </a:xfrm>
          <a:custGeom>
            <a:rect b="b" l="l" r="r" t="t"/>
            <a:pathLst>
              <a:path extrusionOk="0" h="21600" w="21600">
                <a:moveTo>
                  <a:pt x="0" y="21600"/>
                </a:moveTo>
                <a:lnTo>
                  <a:pt x="8024" y="21600"/>
                </a:lnTo>
                <a:lnTo>
                  <a:pt x="21600" y="0"/>
                </a:lnTo>
              </a:path>
            </a:pathLst>
          </a:custGeom>
          <a:noFill/>
          <a:ln cap="flat" cmpd="sng" w="9525">
            <a:solidFill>
              <a:srgbClr val="FFFFFF"/>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4" name="Google Shape;244;p15"/>
          <p:cNvSpPr/>
          <p:nvPr/>
        </p:nvSpPr>
        <p:spPr>
          <a:xfrm>
            <a:off x="3734117" y="4570808"/>
            <a:ext cx="693668" cy="675789"/>
          </a:xfrm>
          <a:custGeom>
            <a:rect b="b" l="l" r="r" t="t"/>
            <a:pathLst>
              <a:path extrusionOk="0" h="21600" w="21600">
                <a:moveTo>
                  <a:pt x="0" y="21600"/>
                </a:moveTo>
                <a:lnTo>
                  <a:pt x="4639" y="21600"/>
                </a:lnTo>
                <a:lnTo>
                  <a:pt x="21600" y="0"/>
                </a:lnTo>
              </a:path>
            </a:pathLst>
          </a:custGeom>
          <a:noFill/>
          <a:ln cap="flat" cmpd="sng" w="9525">
            <a:solidFill>
              <a:srgbClr val="FFFFFF"/>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45" name="Google Shape;245;p15"/>
          <p:cNvCxnSpPr/>
          <p:nvPr/>
        </p:nvCxnSpPr>
        <p:spPr>
          <a:xfrm>
            <a:off x="2132248" y="4743628"/>
            <a:ext cx="827157" cy="2"/>
          </a:xfrm>
          <a:prstGeom prst="straightConnector1">
            <a:avLst/>
          </a:prstGeom>
          <a:noFill/>
          <a:ln cap="flat" cmpd="sng" w="9525">
            <a:solidFill>
              <a:srgbClr val="FFFFFF"/>
            </a:solidFill>
            <a:prstDash val="solid"/>
            <a:round/>
            <a:headEnd len="sm" w="sm" type="none"/>
            <a:tailEnd len="sm" w="sm" type="none"/>
          </a:ln>
        </p:spPr>
      </p:cxnSp>
      <p:sp>
        <p:nvSpPr>
          <p:cNvPr id="246" name="Google Shape;246;p15"/>
          <p:cNvSpPr/>
          <p:nvPr/>
        </p:nvSpPr>
        <p:spPr>
          <a:xfrm>
            <a:off x="2375389" y="2905770"/>
            <a:ext cx="337300" cy="48868"/>
          </a:xfrm>
          <a:custGeom>
            <a:rect b="b" l="l" r="r" t="t"/>
            <a:pathLst>
              <a:path extrusionOk="0" h="21600" w="21600">
                <a:moveTo>
                  <a:pt x="0" y="0"/>
                </a:moveTo>
                <a:lnTo>
                  <a:pt x="16257" y="0"/>
                </a:lnTo>
                <a:lnTo>
                  <a:pt x="21600" y="2160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47" name="Google Shape;247;p15"/>
          <p:cNvSpPr txBox="1"/>
          <p:nvPr/>
        </p:nvSpPr>
        <p:spPr>
          <a:xfrm>
            <a:off x="6546922" y="5369358"/>
            <a:ext cx="1120664"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Motor nerve fibers</a:t>
            </a:r>
            <a:endParaRPr/>
          </a:p>
        </p:txBody>
      </p:sp>
      <p:sp>
        <p:nvSpPr>
          <p:cNvPr id="248" name="Google Shape;248;p15"/>
          <p:cNvSpPr/>
          <p:nvPr/>
        </p:nvSpPr>
        <p:spPr>
          <a:xfrm>
            <a:off x="5858023" y="4129817"/>
            <a:ext cx="656720" cy="641225"/>
          </a:xfrm>
          <a:custGeom>
            <a:rect b="b" l="l" r="r" t="t"/>
            <a:pathLst>
              <a:path extrusionOk="0" h="21600" w="21600">
                <a:moveTo>
                  <a:pt x="21600" y="21600"/>
                </a:moveTo>
                <a:lnTo>
                  <a:pt x="16504" y="21600"/>
                </a:lnTo>
                <a:lnTo>
                  <a:pt x="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49" name="Google Shape;249;p15"/>
          <p:cNvCxnSpPr/>
          <p:nvPr/>
        </p:nvCxnSpPr>
        <p:spPr>
          <a:xfrm flipH="1">
            <a:off x="4487377" y="2359895"/>
            <a:ext cx="2042861" cy="1194"/>
          </a:xfrm>
          <a:prstGeom prst="straightConnector1">
            <a:avLst/>
          </a:prstGeom>
          <a:noFill/>
          <a:ln cap="flat" cmpd="sng" w="9525">
            <a:solidFill>
              <a:srgbClr val="000000"/>
            </a:solidFill>
            <a:prstDash val="solid"/>
            <a:round/>
            <a:headEnd len="sm" w="sm" type="none"/>
            <a:tailEnd len="sm" w="sm" type="none"/>
          </a:ln>
        </p:spPr>
      </p:cxnSp>
      <p:cxnSp>
        <p:nvCxnSpPr>
          <p:cNvPr id="250" name="Google Shape;250;p15"/>
          <p:cNvCxnSpPr/>
          <p:nvPr/>
        </p:nvCxnSpPr>
        <p:spPr>
          <a:xfrm flipH="1">
            <a:off x="5238252" y="2761554"/>
            <a:ext cx="1291985" cy="1193"/>
          </a:xfrm>
          <a:prstGeom prst="straightConnector1">
            <a:avLst/>
          </a:prstGeom>
          <a:noFill/>
          <a:ln cap="flat" cmpd="sng" w="9525">
            <a:solidFill>
              <a:srgbClr val="000000"/>
            </a:solidFill>
            <a:prstDash val="solid"/>
            <a:round/>
            <a:headEnd len="sm" w="sm" type="none"/>
            <a:tailEnd len="sm" w="sm" type="none"/>
          </a:ln>
        </p:spPr>
      </p:cxnSp>
      <p:cxnSp>
        <p:nvCxnSpPr>
          <p:cNvPr id="251" name="Google Shape;251;p15"/>
          <p:cNvCxnSpPr/>
          <p:nvPr/>
        </p:nvCxnSpPr>
        <p:spPr>
          <a:xfrm flipH="1" rot="10800000">
            <a:off x="5759098" y="2761554"/>
            <a:ext cx="127532" cy="103694"/>
          </a:xfrm>
          <a:prstGeom prst="straightConnector1">
            <a:avLst/>
          </a:prstGeom>
          <a:noFill/>
          <a:ln cap="flat" cmpd="sng" w="9525">
            <a:solidFill>
              <a:srgbClr val="000000"/>
            </a:solidFill>
            <a:prstDash val="solid"/>
            <a:round/>
            <a:headEnd len="sm" w="sm" type="none"/>
            <a:tailEnd len="sm" w="sm" type="none"/>
          </a:ln>
        </p:spPr>
      </p:cxnSp>
      <p:cxnSp>
        <p:nvCxnSpPr>
          <p:cNvPr id="252" name="Google Shape;252;p15"/>
          <p:cNvCxnSpPr/>
          <p:nvPr/>
        </p:nvCxnSpPr>
        <p:spPr>
          <a:xfrm>
            <a:off x="5606539" y="4848512"/>
            <a:ext cx="479132" cy="208579"/>
          </a:xfrm>
          <a:prstGeom prst="straightConnector1">
            <a:avLst/>
          </a:prstGeom>
          <a:noFill/>
          <a:ln cap="flat" cmpd="sng" w="9525">
            <a:solidFill>
              <a:srgbClr val="000000"/>
            </a:solidFill>
            <a:prstDash val="solid"/>
            <a:round/>
            <a:headEnd len="sm" w="sm" type="none"/>
            <a:tailEnd len="sm" w="sm" type="none"/>
          </a:ln>
        </p:spPr>
      </p:cxnSp>
      <p:cxnSp>
        <p:nvCxnSpPr>
          <p:cNvPr id="253" name="Google Shape;253;p15"/>
          <p:cNvCxnSpPr/>
          <p:nvPr/>
        </p:nvCxnSpPr>
        <p:spPr>
          <a:xfrm>
            <a:off x="5564824" y="5057088"/>
            <a:ext cx="965414" cy="1194"/>
          </a:xfrm>
          <a:prstGeom prst="straightConnector1">
            <a:avLst/>
          </a:prstGeom>
          <a:noFill/>
          <a:ln cap="flat" cmpd="sng" w="9525">
            <a:solidFill>
              <a:srgbClr val="000000"/>
            </a:solidFill>
            <a:prstDash val="solid"/>
            <a:round/>
            <a:headEnd len="sm" w="sm" type="none"/>
            <a:tailEnd len="sm" w="sm" type="none"/>
          </a:ln>
        </p:spPr>
      </p:cxnSp>
      <p:cxnSp>
        <p:nvCxnSpPr>
          <p:cNvPr id="254" name="Google Shape;254;p15"/>
          <p:cNvCxnSpPr/>
          <p:nvPr/>
        </p:nvCxnSpPr>
        <p:spPr>
          <a:xfrm>
            <a:off x="5362206" y="5434911"/>
            <a:ext cx="1157305" cy="1193"/>
          </a:xfrm>
          <a:prstGeom prst="straightConnector1">
            <a:avLst/>
          </a:prstGeom>
          <a:noFill/>
          <a:ln cap="flat" cmpd="sng" w="9525">
            <a:solidFill>
              <a:srgbClr val="000000"/>
            </a:solidFill>
            <a:prstDash val="solid"/>
            <a:round/>
            <a:headEnd len="sm" w="sm" type="none"/>
            <a:tailEnd len="sm" w="sm" type="none"/>
          </a:ln>
        </p:spPr>
      </p:cxnSp>
      <p:cxnSp>
        <p:nvCxnSpPr>
          <p:cNvPr id="255" name="Google Shape;255;p15"/>
          <p:cNvCxnSpPr/>
          <p:nvPr/>
        </p:nvCxnSpPr>
        <p:spPr>
          <a:xfrm flipH="1" rot="10800000">
            <a:off x="5234677" y="2359895"/>
            <a:ext cx="284858" cy="113228"/>
          </a:xfrm>
          <a:prstGeom prst="straightConnector1">
            <a:avLst/>
          </a:prstGeom>
          <a:noFill/>
          <a:ln cap="flat" cmpd="sng" w="9525">
            <a:solidFill>
              <a:srgbClr val="000000"/>
            </a:solidFill>
            <a:prstDash val="solid"/>
            <a:round/>
            <a:headEnd len="sm" w="sm" type="none"/>
            <a:tailEnd len="sm" w="sm" type="none"/>
          </a:ln>
        </p:spPr>
      </p:cxnSp>
      <p:sp>
        <p:nvSpPr>
          <p:cNvPr id="256" name="Google Shape;256;p15"/>
          <p:cNvSpPr txBox="1"/>
          <p:nvPr/>
        </p:nvSpPr>
        <p:spPr>
          <a:xfrm>
            <a:off x="6546922" y="4992728"/>
            <a:ext cx="1049785"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Cutaneous blood</a:t>
            </a:r>
            <a:endParaRPr/>
          </a:p>
        </p:txBody>
      </p:sp>
      <p:sp>
        <p:nvSpPr>
          <p:cNvPr id="257" name="Google Shape;257;p15"/>
          <p:cNvSpPr txBox="1"/>
          <p:nvPr/>
        </p:nvSpPr>
        <p:spPr>
          <a:xfrm>
            <a:off x="6546922" y="5095229"/>
            <a:ext cx="471774"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vessels</a:t>
            </a:r>
            <a:endParaRPr/>
          </a:p>
        </p:txBody>
      </p:sp>
      <p:sp>
        <p:nvSpPr>
          <p:cNvPr id="258" name="Google Shape;258;p15"/>
          <p:cNvSpPr txBox="1"/>
          <p:nvPr/>
        </p:nvSpPr>
        <p:spPr>
          <a:xfrm>
            <a:off x="6568375" y="4313364"/>
            <a:ext cx="746672"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Hypodermis</a:t>
            </a:r>
            <a:endParaRPr/>
          </a:p>
        </p:txBody>
      </p:sp>
      <p:sp>
        <p:nvSpPr>
          <p:cNvPr id="259" name="Google Shape;259;p15"/>
          <p:cNvSpPr txBox="1"/>
          <p:nvPr/>
        </p:nvSpPr>
        <p:spPr>
          <a:xfrm>
            <a:off x="6568375" y="4415865"/>
            <a:ext cx="1148694"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(subcutaneous fat)</a:t>
            </a:r>
            <a:endParaRPr/>
          </a:p>
        </p:txBody>
      </p:sp>
      <p:sp>
        <p:nvSpPr>
          <p:cNvPr id="260" name="Google Shape;260;p15"/>
          <p:cNvSpPr txBox="1"/>
          <p:nvPr/>
        </p:nvSpPr>
        <p:spPr>
          <a:xfrm>
            <a:off x="6568375" y="2934374"/>
            <a:ext cx="626741"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Epidermis</a:t>
            </a:r>
            <a:endParaRPr/>
          </a:p>
        </p:txBody>
      </p:sp>
      <p:sp>
        <p:nvSpPr>
          <p:cNvPr id="261" name="Google Shape;261;p15"/>
          <p:cNvSpPr txBox="1"/>
          <p:nvPr/>
        </p:nvSpPr>
        <p:spPr>
          <a:xfrm>
            <a:off x="6530236" y="4711448"/>
            <a:ext cx="1007927"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Merocrine sweat</a:t>
            </a:r>
            <a:endParaRPr/>
          </a:p>
        </p:txBody>
      </p:sp>
      <p:sp>
        <p:nvSpPr>
          <p:cNvPr id="262" name="Google Shape;262;p15"/>
          <p:cNvSpPr txBox="1"/>
          <p:nvPr/>
        </p:nvSpPr>
        <p:spPr>
          <a:xfrm>
            <a:off x="6530236" y="4813948"/>
            <a:ext cx="351347"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gland</a:t>
            </a:r>
            <a:endParaRPr/>
          </a:p>
        </p:txBody>
      </p:sp>
      <p:sp>
        <p:nvSpPr>
          <p:cNvPr id="263" name="Google Shape;263;p15"/>
          <p:cNvSpPr txBox="1"/>
          <p:nvPr/>
        </p:nvSpPr>
        <p:spPr>
          <a:xfrm>
            <a:off x="1656694" y="3911705"/>
            <a:ext cx="803226"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Hair receptor</a:t>
            </a:r>
            <a:endParaRPr/>
          </a:p>
        </p:txBody>
      </p:sp>
      <p:sp>
        <p:nvSpPr>
          <p:cNvPr id="264" name="Google Shape;264;p15"/>
          <p:cNvSpPr txBox="1"/>
          <p:nvPr/>
        </p:nvSpPr>
        <p:spPr>
          <a:xfrm>
            <a:off x="1656694" y="2842601"/>
            <a:ext cx="880865"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Dermal papilla</a:t>
            </a:r>
            <a:endParaRPr/>
          </a:p>
        </p:txBody>
      </p:sp>
      <p:sp>
        <p:nvSpPr>
          <p:cNvPr id="265" name="Google Shape;265;p15"/>
          <p:cNvSpPr txBox="1"/>
          <p:nvPr/>
        </p:nvSpPr>
        <p:spPr>
          <a:xfrm>
            <a:off x="1656694" y="3363447"/>
            <a:ext cx="102901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Blood capillaries</a:t>
            </a:r>
            <a:endParaRPr/>
          </a:p>
        </p:txBody>
      </p:sp>
      <p:sp>
        <p:nvSpPr>
          <p:cNvPr id="266" name="Google Shape;266;p15"/>
          <p:cNvSpPr txBox="1"/>
          <p:nvPr/>
        </p:nvSpPr>
        <p:spPr>
          <a:xfrm>
            <a:off x="1656694" y="3569640"/>
            <a:ext cx="697310"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Hair follicle</a:t>
            </a:r>
            <a:endParaRPr/>
          </a:p>
        </p:txBody>
      </p:sp>
      <p:sp>
        <p:nvSpPr>
          <p:cNvPr id="267" name="Google Shape;267;p15"/>
          <p:cNvSpPr txBox="1"/>
          <p:nvPr/>
        </p:nvSpPr>
        <p:spPr>
          <a:xfrm>
            <a:off x="1656694" y="3734117"/>
            <a:ext cx="1057226" cy="135547"/>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Sebaceous gland</a:t>
            </a:r>
            <a:endParaRPr/>
          </a:p>
        </p:txBody>
      </p:sp>
      <p:sp>
        <p:nvSpPr>
          <p:cNvPr id="268" name="Google Shape;268;p15"/>
          <p:cNvSpPr txBox="1"/>
          <p:nvPr/>
        </p:nvSpPr>
        <p:spPr>
          <a:xfrm>
            <a:off x="6549306" y="2299110"/>
            <a:ext cx="330387"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Hairs</a:t>
            </a:r>
            <a:endParaRPr/>
          </a:p>
        </p:txBody>
      </p:sp>
      <p:sp>
        <p:nvSpPr>
          <p:cNvPr id="269" name="Google Shape;269;p15"/>
          <p:cNvSpPr txBox="1"/>
          <p:nvPr/>
        </p:nvSpPr>
        <p:spPr>
          <a:xfrm>
            <a:off x="6549306" y="2700769"/>
            <a:ext cx="760872"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Sweat pores</a:t>
            </a:r>
            <a:endParaRPr/>
          </a:p>
        </p:txBody>
      </p:sp>
      <p:sp>
        <p:nvSpPr>
          <p:cNvPr id="270" name="Google Shape;270;p15"/>
          <p:cNvSpPr/>
          <p:nvPr/>
        </p:nvSpPr>
        <p:spPr>
          <a:xfrm>
            <a:off x="6440846" y="4101212"/>
            <a:ext cx="58403" cy="532766"/>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1" name="Google Shape;271;p15"/>
          <p:cNvSpPr/>
          <p:nvPr/>
        </p:nvSpPr>
        <p:spPr>
          <a:xfrm>
            <a:off x="6440846" y="2858095"/>
            <a:ext cx="58403" cy="262212"/>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2" name="Google Shape;272;p15"/>
          <p:cNvSpPr txBox="1"/>
          <p:nvPr/>
        </p:nvSpPr>
        <p:spPr>
          <a:xfrm>
            <a:off x="6568375" y="3546994"/>
            <a:ext cx="443311" cy="1355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Dermis</a:t>
            </a:r>
            <a:endParaRPr/>
          </a:p>
        </p:txBody>
      </p:sp>
      <p:sp>
        <p:nvSpPr>
          <p:cNvPr id="273" name="Google Shape;273;p15"/>
          <p:cNvSpPr/>
          <p:nvPr/>
        </p:nvSpPr>
        <p:spPr>
          <a:xfrm>
            <a:off x="6440846" y="3148910"/>
            <a:ext cx="58403" cy="923698"/>
          </a:xfrm>
          <a:custGeom>
            <a:rect b="b" l="l" r="r" t="t"/>
            <a:pathLst>
              <a:path extrusionOk="0" h="21600" w="21600">
                <a:moveTo>
                  <a:pt x="0" y="21600"/>
                </a:moveTo>
                <a:lnTo>
                  <a:pt x="21600" y="21600"/>
                </a:lnTo>
                <a:lnTo>
                  <a:pt x="21600" y="0"/>
                </a:lnTo>
                <a:lnTo>
                  <a:pt x="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74" name="Google Shape;274;p15"/>
          <p:cNvSpPr/>
          <p:nvPr/>
        </p:nvSpPr>
        <p:spPr>
          <a:xfrm>
            <a:off x="2457628" y="3183475"/>
            <a:ext cx="968989" cy="244334"/>
          </a:xfrm>
          <a:custGeom>
            <a:rect b="b" l="l" r="r" t="t"/>
            <a:pathLst>
              <a:path extrusionOk="0" h="21600" w="21600">
                <a:moveTo>
                  <a:pt x="0" y="21600"/>
                </a:moveTo>
                <a:lnTo>
                  <a:pt x="3826" y="21600"/>
                </a:lnTo>
                <a:lnTo>
                  <a:pt x="2160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75" name="Google Shape;275;p15"/>
          <p:cNvCxnSpPr/>
          <p:nvPr/>
        </p:nvCxnSpPr>
        <p:spPr>
          <a:xfrm>
            <a:off x="2475506" y="3041642"/>
            <a:ext cx="220497" cy="1194"/>
          </a:xfrm>
          <a:prstGeom prst="straightConnector1">
            <a:avLst/>
          </a:prstGeom>
          <a:noFill/>
          <a:ln cap="flat" cmpd="sng" w="9525">
            <a:solidFill>
              <a:srgbClr val="000000"/>
            </a:solidFill>
            <a:prstDash val="solid"/>
            <a:round/>
            <a:headEnd len="sm" w="sm" type="none"/>
            <a:tailEnd len="sm" w="sm" type="none"/>
          </a:ln>
        </p:spPr>
      </p:cxnSp>
      <p:cxnSp>
        <p:nvCxnSpPr>
          <p:cNvPr id="276" name="Google Shape;276;p15"/>
          <p:cNvCxnSpPr/>
          <p:nvPr/>
        </p:nvCxnSpPr>
        <p:spPr>
          <a:xfrm>
            <a:off x="2235940" y="3630425"/>
            <a:ext cx="1709139" cy="1193"/>
          </a:xfrm>
          <a:prstGeom prst="straightConnector1">
            <a:avLst/>
          </a:prstGeom>
          <a:noFill/>
          <a:ln cap="flat" cmpd="sng" w="9525">
            <a:solidFill>
              <a:srgbClr val="000000"/>
            </a:solidFill>
            <a:prstDash val="solid"/>
            <a:round/>
            <a:headEnd len="sm" w="sm" type="none"/>
            <a:tailEnd len="sm" w="sm" type="none"/>
          </a:ln>
        </p:spPr>
      </p:cxnSp>
      <p:cxnSp>
        <p:nvCxnSpPr>
          <p:cNvPr id="277" name="Google Shape;277;p15"/>
          <p:cNvCxnSpPr/>
          <p:nvPr/>
        </p:nvCxnSpPr>
        <p:spPr>
          <a:xfrm>
            <a:off x="2502918" y="3805629"/>
            <a:ext cx="1589952" cy="1194"/>
          </a:xfrm>
          <a:prstGeom prst="straightConnector1">
            <a:avLst/>
          </a:prstGeom>
          <a:noFill/>
          <a:ln cap="flat" cmpd="sng" w="9525">
            <a:solidFill>
              <a:srgbClr val="000000"/>
            </a:solidFill>
            <a:prstDash val="solid"/>
            <a:round/>
            <a:headEnd len="sm" w="sm" type="none"/>
            <a:tailEnd len="sm" w="sm" type="none"/>
          </a:ln>
        </p:spPr>
      </p:cxnSp>
      <p:cxnSp>
        <p:nvCxnSpPr>
          <p:cNvPr id="278" name="Google Shape;278;p15"/>
          <p:cNvCxnSpPr/>
          <p:nvPr/>
        </p:nvCxnSpPr>
        <p:spPr>
          <a:xfrm>
            <a:off x="2316987" y="3973682"/>
            <a:ext cx="1419515" cy="1194"/>
          </a:xfrm>
          <a:prstGeom prst="straightConnector1">
            <a:avLst/>
          </a:prstGeom>
          <a:noFill/>
          <a:ln cap="flat" cmpd="sng" w="9525">
            <a:solidFill>
              <a:srgbClr val="000000"/>
            </a:solidFill>
            <a:prstDash val="solid"/>
            <a:round/>
            <a:headEnd len="sm" w="sm" type="none"/>
            <a:tailEnd len="sm" w="sm" type="none"/>
          </a:ln>
        </p:spPr>
      </p:cxnSp>
      <p:cxnSp>
        <p:nvCxnSpPr>
          <p:cNvPr id="279" name="Google Shape;279;p15"/>
          <p:cNvCxnSpPr/>
          <p:nvPr/>
        </p:nvCxnSpPr>
        <p:spPr>
          <a:xfrm>
            <a:off x="2142975" y="4412289"/>
            <a:ext cx="1640010" cy="1194"/>
          </a:xfrm>
          <a:prstGeom prst="straightConnector1">
            <a:avLst/>
          </a:prstGeom>
          <a:noFill/>
          <a:ln cap="flat" cmpd="sng" w="9525">
            <a:solidFill>
              <a:srgbClr val="000000"/>
            </a:solidFill>
            <a:prstDash val="solid"/>
            <a:round/>
            <a:headEnd len="sm" w="sm" type="none"/>
            <a:tailEnd len="sm" w="sm" type="none"/>
          </a:ln>
        </p:spPr>
      </p:cxnSp>
      <p:cxnSp>
        <p:nvCxnSpPr>
          <p:cNvPr id="280" name="Google Shape;280;p15"/>
          <p:cNvCxnSpPr/>
          <p:nvPr/>
        </p:nvCxnSpPr>
        <p:spPr>
          <a:xfrm>
            <a:off x="2665012" y="4197753"/>
            <a:ext cx="794977" cy="1194"/>
          </a:xfrm>
          <a:prstGeom prst="straightConnector1">
            <a:avLst/>
          </a:prstGeom>
          <a:noFill/>
          <a:ln cap="flat" cmpd="sng" w="9525">
            <a:solidFill>
              <a:srgbClr val="000000"/>
            </a:solidFill>
            <a:prstDash val="solid"/>
            <a:round/>
            <a:headEnd len="sm" w="sm" type="none"/>
            <a:tailEnd len="sm" w="sm" type="none"/>
          </a:ln>
        </p:spPr>
      </p:cxnSp>
      <p:sp>
        <p:nvSpPr>
          <p:cNvPr id="281" name="Google Shape;281;p15"/>
          <p:cNvSpPr/>
          <p:nvPr/>
        </p:nvSpPr>
        <p:spPr>
          <a:xfrm>
            <a:off x="3610163" y="3927200"/>
            <a:ext cx="553028" cy="1166838"/>
          </a:xfrm>
          <a:custGeom>
            <a:rect b="b" l="l" r="r" t="t"/>
            <a:pathLst>
              <a:path extrusionOk="0" h="21600" w="21600">
                <a:moveTo>
                  <a:pt x="0" y="21600"/>
                </a:moveTo>
                <a:lnTo>
                  <a:pt x="7914" y="21600"/>
                </a:lnTo>
                <a:lnTo>
                  <a:pt x="2160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282" name="Google Shape;282;p15"/>
          <p:cNvSpPr/>
          <p:nvPr/>
        </p:nvSpPr>
        <p:spPr>
          <a:xfrm>
            <a:off x="3730542" y="4566040"/>
            <a:ext cx="692476" cy="675790"/>
          </a:xfrm>
          <a:custGeom>
            <a:rect b="b" l="l" r="r" t="t"/>
            <a:pathLst>
              <a:path extrusionOk="0" h="21600" w="21600">
                <a:moveTo>
                  <a:pt x="0" y="21600"/>
                </a:moveTo>
                <a:lnTo>
                  <a:pt x="4610" y="21600"/>
                </a:lnTo>
                <a:lnTo>
                  <a:pt x="2160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cxnSp>
        <p:nvCxnSpPr>
          <p:cNvPr id="283" name="Google Shape;283;p15"/>
          <p:cNvCxnSpPr/>
          <p:nvPr/>
        </p:nvCxnSpPr>
        <p:spPr>
          <a:xfrm>
            <a:off x="2127481" y="4740053"/>
            <a:ext cx="828348" cy="1"/>
          </a:xfrm>
          <a:prstGeom prst="straightConnector1">
            <a:avLst/>
          </a:prstGeom>
          <a:noFill/>
          <a:ln cap="flat" cmpd="sng" w="9525">
            <a:solidFill>
              <a:srgbClr val="000000"/>
            </a:solidFill>
            <a:prstDash val="solid"/>
            <a:round/>
            <a:headEnd len="sm" w="sm" type="none"/>
            <a:tailEnd len="sm" w="sm" type="none"/>
          </a:ln>
        </p:spPr>
      </p:cxnSp>
      <p:cxnSp>
        <p:nvCxnSpPr>
          <p:cNvPr id="284" name="Google Shape;284;p15"/>
          <p:cNvCxnSpPr/>
          <p:nvPr/>
        </p:nvCxnSpPr>
        <p:spPr>
          <a:xfrm flipH="1">
            <a:off x="2550593" y="4651855"/>
            <a:ext cx="199044" cy="88199"/>
          </a:xfrm>
          <a:prstGeom prst="straightConnector1">
            <a:avLst/>
          </a:prstGeom>
          <a:noFill/>
          <a:ln cap="flat" cmpd="sng" w="9525">
            <a:solidFill>
              <a:srgbClr val="000000"/>
            </a:solidFill>
            <a:prstDash val="solid"/>
            <a:round/>
            <a:headEnd len="sm" w="sm" type="none"/>
            <a:tailEnd len="sm" w="sm" type="none"/>
          </a:ln>
        </p:spPr>
      </p:cxnSp>
      <p:cxnSp>
        <p:nvCxnSpPr>
          <p:cNvPr id="285" name="Google Shape;285;p15"/>
          <p:cNvCxnSpPr/>
          <p:nvPr/>
        </p:nvCxnSpPr>
        <p:spPr>
          <a:xfrm flipH="1">
            <a:off x="2731757" y="4695953"/>
            <a:ext cx="101310" cy="44102"/>
          </a:xfrm>
          <a:prstGeom prst="straightConnector1">
            <a:avLst/>
          </a:prstGeom>
          <a:noFill/>
          <a:ln cap="flat" cmpd="sng" w="9525">
            <a:solidFill>
              <a:srgbClr val="000000"/>
            </a:solidFill>
            <a:prstDash val="solid"/>
            <a:round/>
            <a:headEnd len="sm" w="sm" type="none"/>
            <a:tailEnd len="sm" w="sm" type="none"/>
          </a:ln>
        </p:spPr>
      </p:cxnSp>
      <p:cxnSp>
        <p:nvCxnSpPr>
          <p:cNvPr id="286" name="Google Shape;286;p15"/>
          <p:cNvCxnSpPr/>
          <p:nvPr/>
        </p:nvCxnSpPr>
        <p:spPr>
          <a:xfrm>
            <a:off x="5631568" y="5246596"/>
            <a:ext cx="247910" cy="188316"/>
          </a:xfrm>
          <a:prstGeom prst="straightConnector1">
            <a:avLst/>
          </a:prstGeom>
          <a:noFill/>
          <a:ln cap="flat" cmpd="sng" w="9525">
            <a:solidFill>
              <a:srgbClr val="000000"/>
            </a:solidFill>
            <a:prstDash val="solid"/>
            <a:round/>
            <a:headEnd len="sm" w="sm" type="none"/>
            <a:tailEnd len="sm" w="sm" type="none"/>
          </a:ln>
        </p:spPr>
      </p:cxnSp>
      <p:cxnSp>
        <p:nvCxnSpPr>
          <p:cNvPr id="287" name="Google Shape;287;p15"/>
          <p:cNvCxnSpPr/>
          <p:nvPr/>
        </p:nvCxnSpPr>
        <p:spPr>
          <a:xfrm>
            <a:off x="6500440" y="2989200"/>
            <a:ext cx="54827" cy="1194"/>
          </a:xfrm>
          <a:prstGeom prst="straightConnector1">
            <a:avLst/>
          </a:prstGeom>
          <a:noFill/>
          <a:ln cap="flat" cmpd="sng" w="9525">
            <a:solidFill>
              <a:srgbClr val="000000"/>
            </a:solidFill>
            <a:prstDash val="solid"/>
            <a:round/>
            <a:headEnd len="sm" w="sm" type="none"/>
            <a:tailEnd len="sm" w="sm" type="none"/>
          </a:ln>
        </p:spPr>
      </p:cxnSp>
      <p:cxnSp>
        <p:nvCxnSpPr>
          <p:cNvPr id="288" name="Google Shape;288;p15"/>
          <p:cNvCxnSpPr/>
          <p:nvPr/>
        </p:nvCxnSpPr>
        <p:spPr>
          <a:xfrm>
            <a:off x="6500440" y="3611355"/>
            <a:ext cx="54827" cy="1193"/>
          </a:xfrm>
          <a:prstGeom prst="straightConnector1">
            <a:avLst/>
          </a:prstGeom>
          <a:noFill/>
          <a:ln cap="flat" cmpd="sng" w="9525">
            <a:solidFill>
              <a:srgbClr val="000000"/>
            </a:solidFill>
            <a:prstDash val="solid"/>
            <a:round/>
            <a:headEnd len="sm" w="sm" type="none"/>
            <a:tailEnd len="sm" w="sm" type="none"/>
          </a:ln>
        </p:spPr>
      </p:cxnSp>
      <p:cxnSp>
        <p:nvCxnSpPr>
          <p:cNvPr id="289" name="Google Shape;289;p15"/>
          <p:cNvCxnSpPr/>
          <p:nvPr/>
        </p:nvCxnSpPr>
        <p:spPr>
          <a:xfrm>
            <a:off x="6500440" y="4368190"/>
            <a:ext cx="54827" cy="1194"/>
          </a:xfrm>
          <a:prstGeom prst="straightConnector1">
            <a:avLst/>
          </a:prstGeom>
          <a:noFill/>
          <a:ln cap="flat" cmpd="sng" w="9525">
            <a:solidFill>
              <a:srgbClr val="000000"/>
            </a:solidFill>
            <a:prstDash val="solid"/>
            <a:round/>
            <a:headEnd len="sm" w="sm" type="none"/>
            <a:tailEnd len="sm" w="sm" type="none"/>
          </a:ln>
        </p:spPr>
      </p:cxnSp>
      <p:sp>
        <p:nvSpPr>
          <p:cNvPr id="290" name="Google Shape;290;p15"/>
          <p:cNvSpPr txBox="1"/>
          <p:nvPr/>
        </p:nvSpPr>
        <p:spPr>
          <a:xfrm>
            <a:off x="1656694" y="2980858"/>
            <a:ext cx="1040855" cy="27524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Tactile corpuscle</a:t>
            </a:r>
            <a:endParaRPr/>
          </a:p>
          <a:p>
            <a:pPr indent="0" lvl="0" marL="0" marR="0" rtl="0" algn="l">
              <a:lnSpc>
                <a:spcPct val="100000"/>
              </a:lnSpc>
              <a:spcBef>
                <a:spcPts val="0"/>
              </a:spcBef>
              <a:spcAft>
                <a:spcPts val="0"/>
              </a:spcAft>
              <a:buClr>
                <a:srgbClr val="000000"/>
              </a:buClr>
              <a:buSzPts val="1000"/>
              <a:buFont typeface="Arial"/>
              <a:buNone/>
            </a:pPr>
            <a:r>
              <a:rPr b="1" i="0" lang="en-US" sz="1000" u="none" cap="none" strike="noStrike">
                <a:solidFill>
                  <a:srgbClr val="000000"/>
                </a:solidFill>
                <a:latin typeface="Arial"/>
                <a:ea typeface="Arial"/>
                <a:cs typeface="Arial"/>
                <a:sym typeface="Arial"/>
              </a:rPr>
              <a:t>(touch receptor)</a:t>
            </a:r>
            <a:endParaRPr/>
          </a:p>
        </p:txBody>
      </p:sp>
      <p:sp>
        <p:nvSpPr>
          <p:cNvPr id="291" name="Google Shape;291;p15"/>
          <p:cNvSpPr txBox="1"/>
          <p:nvPr>
            <p:ph idx="4294967295" type="title"/>
          </p:nvPr>
        </p:nvSpPr>
        <p:spPr>
          <a:xfrm>
            <a:off x="2097923" y="-347805"/>
            <a:ext cx="7315201" cy="1668464"/>
          </a:xfrm>
          <a:prstGeom prst="rect">
            <a:avLst/>
          </a:prstGeom>
          <a:noFill/>
          <a:ln>
            <a:noFill/>
          </a:ln>
        </p:spPr>
        <p:txBody>
          <a:bodyPr anchorCtr="0" anchor="ctr" bIns="34325" lIns="34325" spcFirstLastPara="1" rIns="34325" wrap="square" tIns="34325">
            <a:normAutofit/>
          </a:bodyPr>
          <a:lstStyle/>
          <a:p>
            <a:pPr indent="0" lvl="0" marL="0" rtl="0" algn="ctr">
              <a:lnSpc>
                <a:spcPct val="100000"/>
              </a:lnSpc>
              <a:spcBef>
                <a:spcPts val="0"/>
              </a:spcBef>
              <a:spcAft>
                <a:spcPts val="0"/>
              </a:spcAft>
              <a:buClr>
                <a:srgbClr val="000000"/>
              </a:buClr>
              <a:buSzPts val="4400"/>
              <a:buFont typeface="Arial"/>
              <a:buNone/>
            </a:pPr>
            <a:r>
              <a:rPr lang="en-US"/>
              <a:t>Тері құрылымы</a:t>
            </a:r>
            <a:endParaRPr/>
          </a:p>
        </p:txBody>
      </p:sp>
      <p:sp>
        <p:nvSpPr>
          <p:cNvPr id="292" name="Google Shape;292;p15"/>
          <p:cNvSpPr txBox="1"/>
          <p:nvPr>
            <p:ph idx="4294967295" type="sldNum"/>
          </p:nvPr>
        </p:nvSpPr>
        <p:spPr>
          <a:xfrm>
            <a:off x="-257175" y="5461001"/>
            <a:ext cx="1270000" cy="1270001"/>
          </a:xfrm>
          <a:prstGeom prst="rect">
            <a:avLst/>
          </a:prstGeom>
          <a:noFill/>
          <a:ln>
            <a:noFill/>
          </a:ln>
        </p:spPr>
        <p:txBody>
          <a:bodyPr anchorCtr="0" anchor="b" bIns="34325" lIns="34325" spcFirstLastPara="1" rIns="34325" wrap="square" tIns="34325">
            <a:noAutofit/>
          </a:bodyPr>
          <a:lstStyle/>
          <a:p>
            <a:pPr indent="0" lvl="0" marL="0" marR="0" rtl="0" algn="ctr">
              <a:lnSpc>
                <a:spcPct val="100000"/>
              </a:lnSpc>
              <a:spcBef>
                <a:spcPts val="0"/>
              </a:spcBef>
              <a:spcAft>
                <a:spcPts val="0"/>
              </a:spcAft>
              <a:buClr>
                <a:srgbClr val="FFFFFF"/>
              </a:buClr>
              <a:buSzPts val="1400"/>
              <a:buFont typeface="Arial"/>
              <a:buNone/>
            </a:pPr>
            <a:fld id="{00000000-1234-1234-1234-123412341234}" type="slidenum">
              <a:rPr b="1" lang="en-US" sz="1400">
                <a:solidFill>
                  <a:srgbClr val="FFFFFF"/>
                </a:solidFill>
              </a:rPr>
              <a:t>‹#›</a:t>
            </a:fld>
            <a:endParaRPr/>
          </a:p>
        </p:txBody>
      </p:sp>
      <p:sp>
        <p:nvSpPr>
          <p:cNvPr id="293" name="Google Shape;293;p15"/>
          <p:cNvSpPr txBox="1"/>
          <p:nvPr/>
        </p:nvSpPr>
        <p:spPr>
          <a:xfrm>
            <a:off x="1873704" y="1268667"/>
            <a:ext cx="7006800" cy="7800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200"/>
              <a:buFont typeface="Arial"/>
              <a:buNone/>
            </a:pPr>
            <a:r>
              <a:rPr b="1" lang="en-US" sz="2200"/>
              <a:t>Неліктен тыртықтар айналадағы теріден ерекшеленеді?</a:t>
            </a:r>
            <a:endParaRPr/>
          </a:p>
        </p:txBody>
      </p:sp>
      <p:grpSp>
        <p:nvGrpSpPr>
          <p:cNvPr id="294" name="Google Shape;294;p15"/>
          <p:cNvGrpSpPr/>
          <p:nvPr/>
        </p:nvGrpSpPr>
        <p:grpSpPr>
          <a:xfrm>
            <a:off x="990876" y="1045140"/>
            <a:ext cx="736049" cy="756295"/>
            <a:chOff x="-1" y="-1"/>
            <a:chExt cx="736048" cy="756294"/>
          </a:xfrm>
        </p:grpSpPr>
        <p:sp>
          <p:nvSpPr>
            <p:cNvPr id="295" name="Google Shape;295;p15"/>
            <p:cNvSpPr/>
            <p:nvPr/>
          </p:nvSpPr>
          <p:spPr>
            <a:xfrm>
              <a:off x="-1" y="-1"/>
              <a:ext cx="736048" cy="756294"/>
            </a:xfrm>
            <a:prstGeom prst="ellipse">
              <a:avLst/>
            </a:prstGeom>
            <a:solidFill>
              <a:srgbClr val="971540"/>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296" name="Google Shape;296;p15"/>
            <p:cNvSpPr/>
            <p:nvPr/>
          </p:nvSpPr>
          <p:spPr>
            <a:xfrm>
              <a:off x="123928" y="127321"/>
              <a:ext cx="488280" cy="501636"/>
            </a:xfrm>
            <a:prstGeom prst="ellipse">
              <a:avLst/>
            </a:prstGeom>
            <a:solidFill>
              <a:srgbClr val="B13B3C"/>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297" name="Google Shape;297;p15"/>
            <p:cNvGrpSpPr/>
            <p:nvPr/>
          </p:nvGrpSpPr>
          <p:grpSpPr>
            <a:xfrm>
              <a:off x="106710" y="109632"/>
              <a:ext cx="522739" cy="537062"/>
              <a:chOff x="-1" y="-1"/>
              <a:chExt cx="522738" cy="537060"/>
            </a:xfrm>
          </p:grpSpPr>
          <p:sp>
            <p:nvSpPr>
              <p:cNvPr id="298" name="Google Shape;298;p15"/>
              <p:cNvSpPr/>
              <p:nvPr/>
            </p:nvSpPr>
            <p:spPr>
              <a:xfrm>
                <a:off x="-1" y="-1"/>
                <a:ext cx="522736" cy="537056"/>
              </a:xfrm>
              <a:prstGeom prst="rect">
                <a:avLst/>
              </a:prstGeom>
              <a:solidFill>
                <a:srgbClr val="971540"/>
              </a:solidFill>
              <a:ln>
                <a:noFill/>
              </a:ln>
            </p:spPr>
            <p:txBody>
              <a:bodyPr anchorCtr="0" anchor="ctr" bIns="34300" lIns="34300" spcFirstLastPara="1" rIns="34300" wrap="square" tIns="343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299" name="Google Shape;299;p15"/>
              <p:cNvPicPr preferRelativeResize="0"/>
              <p:nvPr/>
            </p:nvPicPr>
            <p:blipFill rotWithShape="1">
              <a:blip r:embed="rId4">
                <a:alphaModFix/>
              </a:blip>
              <a:srcRect b="0" l="0" r="0" t="0"/>
              <a:stretch/>
            </p:blipFill>
            <p:spPr>
              <a:xfrm>
                <a:off x="2" y="-1"/>
                <a:ext cx="522735" cy="537060"/>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294"/>
                                        </p:tgtEl>
                                        <p:attrNameLst>
                                          <p:attrName>style.visibility</p:attrName>
                                        </p:attrNameLst>
                                      </p:cBhvr>
                                      <p:to>
                                        <p:strVal val="visible"/>
                                      </p:to>
                                    </p:set>
                                    <p:anim calcmode="lin" valueType="num">
                                      <p:cBhvr additive="base">
                                        <p:cTn dur="300"/>
                                        <p:tgtEl>
                                          <p:spTgt spid="294"/>
                                        </p:tgtEl>
                                        <p:attrNameLst>
                                          <p:attrName>ppt_w</p:attrName>
                                        </p:attrNameLst>
                                      </p:cBhvr>
                                      <p:tavLst>
                                        <p:tav fmla="" tm="0">
                                          <p:val>
                                            <p:strVal val="0"/>
                                          </p:val>
                                        </p:tav>
                                        <p:tav fmla="" tm="100000">
                                          <p:val>
                                            <p:strVal val="#ppt_w"/>
                                          </p:val>
                                        </p:tav>
                                      </p:tavLst>
                                    </p:anim>
                                    <p:anim calcmode="lin" valueType="num">
                                      <p:cBhvr additive="base">
                                        <p:cTn dur="300"/>
                                        <p:tgtEl>
                                          <p:spTgt spid="29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3" name="Shape 303"/>
        <p:cNvGrpSpPr/>
        <p:nvPr/>
      </p:nvGrpSpPr>
      <p:grpSpPr>
        <a:xfrm>
          <a:off x="0" y="0"/>
          <a:ext cx="0" cy="0"/>
          <a:chOff x="0" y="0"/>
          <a:chExt cx="0" cy="0"/>
        </a:xfrm>
      </p:grpSpPr>
      <p:sp>
        <p:nvSpPr>
          <p:cNvPr id="304" name="Google Shape;304;p16"/>
          <p:cNvSpPr txBox="1"/>
          <p:nvPr>
            <p:ph idx="4294967295" type="body"/>
          </p:nvPr>
        </p:nvSpPr>
        <p:spPr>
          <a:xfrm>
            <a:off x="813519" y="775375"/>
            <a:ext cx="7887300" cy="4419600"/>
          </a:xfrm>
          <a:prstGeom prst="rect">
            <a:avLst/>
          </a:prstGeom>
          <a:noFill/>
          <a:ln>
            <a:noFill/>
          </a:ln>
        </p:spPr>
        <p:txBody>
          <a:bodyPr anchorCtr="0" anchor="t" bIns="34325" lIns="34325" spcFirstLastPara="1" rIns="34325" wrap="square" tIns="34325">
            <a:normAutofit fontScale="77500" lnSpcReduction="20000"/>
          </a:bodyPr>
          <a:lstStyle/>
          <a:p>
            <a:pPr indent="-205167" lvl="0" marL="236599" rtl="0" algn="just">
              <a:lnSpc>
                <a:spcPct val="100000"/>
              </a:lnSpc>
              <a:spcBef>
                <a:spcPts val="400"/>
              </a:spcBef>
              <a:spcAft>
                <a:spcPts val="0"/>
              </a:spcAft>
              <a:buSzPct val="99637"/>
              <a:buChar char="•"/>
            </a:pPr>
            <a:r>
              <a:rPr lang="en-US" sz="2208"/>
              <a:t>Терінің қосалқы құрылымдарына шаш, тырнақ, тер бездері және май бездері жатады.</a:t>
            </a:r>
            <a:endParaRPr sz="2208"/>
          </a:p>
          <a:p>
            <a:pPr indent="0" lvl="0" marL="342900" rtl="0" algn="just">
              <a:lnSpc>
                <a:spcPct val="100000"/>
              </a:lnSpc>
              <a:spcBef>
                <a:spcPts val="400"/>
              </a:spcBef>
              <a:spcAft>
                <a:spcPts val="0"/>
              </a:spcAft>
              <a:buNone/>
            </a:pPr>
            <a:r>
              <a:t/>
            </a:r>
            <a:endParaRPr sz="2208"/>
          </a:p>
          <a:p>
            <a:pPr indent="-205167" lvl="0" marL="236599" rtl="0" algn="just">
              <a:lnSpc>
                <a:spcPct val="100000"/>
              </a:lnSpc>
              <a:spcBef>
                <a:spcPts val="400"/>
              </a:spcBef>
              <a:spcAft>
                <a:spcPts val="0"/>
              </a:spcAft>
              <a:buSzPct val="99637"/>
              <a:buChar char="•"/>
            </a:pPr>
            <a:r>
              <a:rPr lang="en-US" sz="2208"/>
              <a:t>Шаш кератинденген өлі жасушалардан тұрады және түсін меланин пигменттерінен алады.</a:t>
            </a:r>
            <a:endParaRPr sz="2208"/>
          </a:p>
          <a:p>
            <a:pPr indent="0" lvl="0" marL="342900" rtl="0" algn="just">
              <a:lnSpc>
                <a:spcPct val="100000"/>
              </a:lnSpc>
              <a:spcBef>
                <a:spcPts val="400"/>
              </a:spcBef>
              <a:spcAft>
                <a:spcPts val="0"/>
              </a:spcAft>
              <a:buNone/>
            </a:pPr>
            <a:r>
              <a:t/>
            </a:r>
            <a:endParaRPr sz="2208"/>
          </a:p>
          <a:p>
            <a:pPr indent="-205167" lvl="0" marL="236599" rtl="0" algn="just">
              <a:lnSpc>
                <a:spcPct val="100000"/>
              </a:lnSpc>
              <a:spcBef>
                <a:spcPts val="400"/>
              </a:spcBef>
              <a:spcAft>
                <a:spcPts val="0"/>
              </a:spcAft>
              <a:buSzPct val="99637"/>
              <a:buChar char="•"/>
            </a:pPr>
            <a:r>
              <a:rPr lang="en-US" sz="2208"/>
              <a:t>Сондай-ақ өлі кератинделген жасушалардан жасалған тырнақтар саусақтарымыз бен саусақтарымыздың аяқтарын механикалық зақымданудан қорғайды.</a:t>
            </a:r>
            <a:endParaRPr sz="2208"/>
          </a:p>
          <a:p>
            <a:pPr indent="0" lvl="0" marL="342900" rtl="0" algn="just">
              <a:lnSpc>
                <a:spcPct val="100000"/>
              </a:lnSpc>
              <a:spcBef>
                <a:spcPts val="400"/>
              </a:spcBef>
              <a:spcAft>
                <a:spcPts val="0"/>
              </a:spcAft>
              <a:buNone/>
            </a:pPr>
            <a:r>
              <a:t/>
            </a:r>
            <a:endParaRPr sz="2208"/>
          </a:p>
          <a:p>
            <a:pPr indent="-205167" lvl="0" marL="236599" rtl="0" algn="just">
              <a:lnSpc>
                <a:spcPct val="100000"/>
              </a:lnSpc>
              <a:spcBef>
                <a:spcPts val="400"/>
              </a:spcBef>
              <a:spcAft>
                <a:spcPts val="0"/>
              </a:spcAft>
              <a:buSzPct val="99637"/>
              <a:buChar char="•"/>
            </a:pPr>
            <a:r>
              <a:rPr lang="en-US" sz="2208"/>
              <a:t>  Тер және май бездері сәйкесінше тер мен май шығарады.</a:t>
            </a:r>
            <a:endParaRPr sz="2208"/>
          </a:p>
          <a:p>
            <a:pPr indent="0" lvl="0" marL="342900" rtl="0" algn="just">
              <a:lnSpc>
                <a:spcPct val="100000"/>
              </a:lnSpc>
              <a:spcBef>
                <a:spcPts val="400"/>
              </a:spcBef>
              <a:spcAft>
                <a:spcPts val="0"/>
              </a:spcAft>
              <a:buNone/>
            </a:pPr>
            <a:r>
              <a:t/>
            </a:r>
            <a:endParaRPr sz="2208"/>
          </a:p>
          <a:p>
            <a:pPr indent="-205167" lvl="0" marL="236599" rtl="0" algn="just">
              <a:lnSpc>
                <a:spcPct val="100000"/>
              </a:lnSpc>
              <a:spcBef>
                <a:spcPts val="400"/>
              </a:spcBef>
              <a:spcAft>
                <a:spcPts val="0"/>
              </a:spcAft>
              <a:buSzPct val="99637"/>
              <a:buChar char="•"/>
            </a:pPr>
            <a:r>
              <a:rPr lang="en-US" sz="2208"/>
              <a:t> Бұл сұйықтықтардың әрқайсысының гомеостазды сақтауда рөлі бар. Тер қызып кеткен кезде дененің бетін салқындатады және аз мөлшерде метаболикалық қалдықтарды шығаруға көмектеседі. Май табиғи ылғалдандырғыш ретінде әрекет етеді және өлі, қабыршақты, сыртқы кератин қабатын сау сақтайды.</a:t>
            </a:r>
            <a:endParaRPr sz="2208"/>
          </a:p>
          <a:p>
            <a:pPr indent="0" lvl="0" marL="0" rtl="0" algn="just">
              <a:lnSpc>
                <a:spcPct val="100000"/>
              </a:lnSpc>
              <a:spcBef>
                <a:spcPts val="400"/>
              </a:spcBef>
              <a:spcAft>
                <a:spcPts val="0"/>
              </a:spcAft>
              <a:buNone/>
            </a:pPr>
            <a:r>
              <a:t/>
            </a:r>
            <a:endParaRPr sz="2208"/>
          </a:p>
        </p:txBody>
      </p:sp>
      <p:sp>
        <p:nvSpPr>
          <p:cNvPr id="305" name="Google Shape;305;p16"/>
          <p:cNvSpPr txBox="1"/>
          <p:nvPr>
            <p:ph idx="4294967295" type="sldNum"/>
          </p:nvPr>
        </p:nvSpPr>
        <p:spPr>
          <a:xfrm>
            <a:off x="-257175" y="5194968"/>
            <a:ext cx="1270000" cy="266034"/>
          </a:xfrm>
          <a:prstGeom prst="rect">
            <a:avLst/>
          </a:prstGeom>
          <a:noFill/>
          <a:ln>
            <a:noFill/>
          </a:ln>
        </p:spPr>
        <p:txBody>
          <a:bodyPr anchorCtr="0" anchor="b" bIns="34325" lIns="34325" spcFirstLastPara="1" rIns="34325" wrap="square" tIns="34325">
            <a:spAutoFit/>
          </a:bodyPr>
          <a:lstStyle/>
          <a:p>
            <a:pPr indent="0" lvl="0" marL="0" marR="0" rtl="0" algn="ctr">
              <a:lnSpc>
                <a:spcPct val="100000"/>
              </a:lnSpc>
              <a:spcBef>
                <a:spcPts val="0"/>
              </a:spcBef>
              <a:spcAft>
                <a:spcPts val="0"/>
              </a:spcAft>
              <a:buClr>
                <a:srgbClr val="FFFFFF"/>
              </a:buClr>
              <a:buSzPts val="1400"/>
              <a:buFont typeface="Arial"/>
              <a:buNone/>
            </a:pPr>
            <a:fld id="{00000000-1234-1234-1234-123412341234}" type="slidenum">
              <a:rPr b="1" lang="en-US" sz="1400">
                <a:solidFill>
                  <a:srgbClr val="FFFFFF"/>
                </a:solidFill>
              </a:rPr>
              <a:t>‹#›</a:t>
            </a:fld>
            <a:endParaRPr/>
          </a:p>
        </p:txBody>
      </p:sp>
      <p:sp>
        <p:nvSpPr>
          <p:cNvPr id="306" name="Google Shape;306;p16"/>
          <p:cNvSpPr txBox="1"/>
          <p:nvPr/>
        </p:nvSpPr>
        <p:spPr>
          <a:xfrm>
            <a:off x="1702630" y="5656278"/>
            <a:ext cx="7132800" cy="8106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300"/>
              <a:buFont typeface="Arial"/>
              <a:buNone/>
            </a:pPr>
            <a:r>
              <a:rPr lang="en-US" sz="2300"/>
              <a:t>Эккринді және апокринді тер бездерінің айырмашылығын түсіндіріңіз.</a:t>
            </a:r>
            <a:endParaRPr/>
          </a:p>
        </p:txBody>
      </p:sp>
      <p:grpSp>
        <p:nvGrpSpPr>
          <p:cNvPr id="307" name="Google Shape;307;p16"/>
          <p:cNvGrpSpPr/>
          <p:nvPr/>
        </p:nvGrpSpPr>
        <p:grpSpPr>
          <a:xfrm>
            <a:off x="691910" y="5667052"/>
            <a:ext cx="736050" cy="756296"/>
            <a:chOff x="-1" y="-1"/>
            <a:chExt cx="736048" cy="756294"/>
          </a:xfrm>
        </p:grpSpPr>
        <p:sp>
          <p:nvSpPr>
            <p:cNvPr id="308" name="Google Shape;308;p16"/>
            <p:cNvSpPr/>
            <p:nvPr/>
          </p:nvSpPr>
          <p:spPr>
            <a:xfrm>
              <a:off x="-1" y="-1"/>
              <a:ext cx="736048" cy="756294"/>
            </a:xfrm>
            <a:prstGeom prst="ellipse">
              <a:avLst/>
            </a:prstGeom>
            <a:solidFill>
              <a:srgbClr val="971540"/>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09" name="Google Shape;309;p16"/>
            <p:cNvSpPr/>
            <p:nvPr/>
          </p:nvSpPr>
          <p:spPr>
            <a:xfrm>
              <a:off x="123928" y="127321"/>
              <a:ext cx="488280" cy="501636"/>
            </a:xfrm>
            <a:prstGeom prst="ellipse">
              <a:avLst/>
            </a:prstGeom>
            <a:solidFill>
              <a:srgbClr val="B13B3C"/>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10" name="Google Shape;310;p16"/>
            <p:cNvGrpSpPr/>
            <p:nvPr/>
          </p:nvGrpSpPr>
          <p:grpSpPr>
            <a:xfrm>
              <a:off x="106710" y="109632"/>
              <a:ext cx="522739" cy="537062"/>
              <a:chOff x="-1" y="-1"/>
              <a:chExt cx="522738" cy="537060"/>
            </a:xfrm>
          </p:grpSpPr>
          <p:sp>
            <p:nvSpPr>
              <p:cNvPr id="311" name="Google Shape;311;p16"/>
              <p:cNvSpPr/>
              <p:nvPr/>
            </p:nvSpPr>
            <p:spPr>
              <a:xfrm>
                <a:off x="-1" y="-1"/>
                <a:ext cx="522736" cy="537056"/>
              </a:xfrm>
              <a:prstGeom prst="rect">
                <a:avLst/>
              </a:prstGeom>
              <a:solidFill>
                <a:srgbClr val="971540"/>
              </a:solidFill>
              <a:ln>
                <a:noFill/>
              </a:ln>
            </p:spPr>
            <p:txBody>
              <a:bodyPr anchorCtr="0" anchor="ctr" bIns="34300" lIns="34300" spcFirstLastPara="1" rIns="34300" wrap="square" tIns="343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12" name="Google Shape;312;p16"/>
              <p:cNvPicPr preferRelativeResize="0"/>
              <p:nvPr/>
            </p:nvPicPr>
            <p:blipFill rotWithShape="1">
              <a:blip r:embed="rId3">
                <a:alphaModFix/>
              </a:blip>
              <a:srcRect b="0" l="0" r="0" t="0"/>
              <a:stretch/>
            </p:blipFill>
            <p:spPr>
              <a:xfrm>
                <a:off x="2" y="-1"/>
                <a:ext cx="522735" cy="537060"/>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07"/>
                                        </p:tgtEl>
                                        <p:attrNameLst>
                                          <p:attrName>style.visibility</p:attrName>
                                        </p:attrNameLst>
                                      </p:cBhvr>
                                      <p:to>
                                        <p:strVal val="visible"/>
                                      </p:to>
                                    </p:set>
                                    <p:anim calcmode="lin" valueType="num">
                                      <p:cBhvr additive="base">
                                        <p:cTn dur="300"/>
                                        <p:tgtEl>
                                          <p:spTgt spid="307"/>
                                        </p:tgtEl>
                                        <p:attrNameLst>
                                          <p:attrName>ppt_w</p:attrName>
                                        </p:attrNameLst>
                                      </p:cBhvr>
                                      <p:tavLst>
                                        <p:tav fmla="" tm="0">
                                          <p:val>
                                            <p:strVal val="0"/>
                                          </p:val>
                                        </p:tav>
                                        <p:tav fmla="" tm="100000">
                                          <p:val>
                                            <p:strVal val="#ppt_w"/>
                                          </p:val>
                                        </p:tav>
                                      </p:tavLst>
                                    </p:anim>
                                    <p:anim calcmode="lin" valueType="num">
                                      <p:cBhvr additive="base">
                                        <p:cTn dur="300"/>
                                        <p:tgtEl>
                                          <p:spTgt spid="30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17"/>
          <p:cNvSpPr txBox="1"/>
          <p:nvPr>
            <p:ph idx="4294967295" type="title"/>
          </p:nvPr>
        </p:nvSpPr>
        <p:spPr>
          <a:xfrm>
            <a:off x="1255712" y="-461963"/>
            <a:ext cx="7315201" cy="1668463"/>
          </a:xfrm>
          <a:prstGeom prst="rect">
            <a:avLst/>
          </a:prstGeom>
          <a:noFill/>
          <a:ln>
            <a:noFill/>
          </a:ln>
        </p:spPr>
        <p:txBody>
          <a:bodyPr anchorCtr="0" anchor="ctr" bIns="34325" lIns="34325" spcFirstLastPara="1" rIns="34325" wrap="square" tIns="34325">
            <a:normAutofit/>
          </a:bodyPr>
          <a:lstStyle/>
          <a:p>
            <a:pPr indent="0" lvl="0" marL="0" rtl="0" algn="ctr">
              <a:lnSpc>
                <a:spcPct val="100000"/>
              </a:lnSpc>
              <a:spcBef>
                <a:spcPts val="0"/>
              </a:spcBef>
              <a:spcAft>
                <a:spcPts val="0"/>
              </a:spcAft>
              <a:buClr>
                <a:srgbClr val="000000"/>
              </a:buClr>
              <a:buSzPts val="4400"/>
              <a:buFont typeface="Arial"/>
              <a:buNone/>
            </a:pPr>
            <a:r>
              <a:rPr lang="en-US"/>
              <a:t>Эпидермис</a:t>
            </a:r>
            <a:endParaRPr/>
          </a:p>
        </p:txBody>
      </p:sp>
      <p:sp>
        <p:nvSpPr>
          <p:cNvPr id="318" name="Google Shape;318;p17"/>
          <p:cNvSpPr txBox="1"/>
          <p:nvPr>
            <p:ph idx="4294967295" type="body"/>
          </p:nvPr>
        </p:nvSpPr>
        <p:spPr>
          <a:xfrm>
            <a:off x="813519" y="1054100"/>
            <a:ext cx="7887197" cy="4419600"/>
          </a:xfrm>
          <a:prstGeom prst="rect">
            <a:avLst/>
          </a:prstGeom>
          <a:noFill/>
          <a:ln>
            <a:noFill/>
          </a:ln>
        </p:spPr>
        <p:txBody>
          <a:bodyPr anchorCtr="0" anchor="t" bIns="34325" lIns="34325" spcFirstLastPara="1" rIns="34325" wrap="square" tIns="34325">
            <a:normAutofit fontScale="85000" lnSpcReduction="20000"/>
          </a:bodyPr>
          <a:lstStyle/>
          <a:p>
            <a:pPr indent="-312420" lvl="0" marL="342900" rtl="0" algn="l">
              <a:lnSpc>
                <a:spcPct val="100000"/>
              </a:lnSpc>
              <a:spcBef>
                <a:spcPts val="0"/>
              </a:spcBef>
              <a:spcAft>
                <a:spcPts val="0"/>
              </a:spcAft>
              <a:buClr>
                <a:srgbClr val="000000"/>
              </a:buClr>
              <a:buSzPct val="100000"/>
              <a:buFont typeface="Arial"/>
              <a:buChar char="•"/>
            </a:pPr>
            <a:r>
              <a:rPr b="1" i="0" lang="en-US" sz="3200" u="none" cap="none" strike="noStrike">
                <a:solidFill>
                  <a:srgbClr val="000000"/>
                </a:solidFill>
                <a:latin typeface="Arial"/>
                <a:ea typeface="Arial"/>
                <a:cs typeface="Arial"/>
                <a:sym typeface="Arial"/>
              </a:rPr>
              <a:t>epidermis</a:t>
            </a:r>
            <a:r>
              <a:rPr b="0" lang="en-US"/>
              <a:t> – </a:t>
            </a:r>
            <a:r>
              <a:rPr b="0" lang="en-US"/>
              <a:t>кератинденген көп қабатты жалпақ эпителий</a:t>
            </a:r>
            <a:endParaRPr/>
          </a:p>
          <a:p>
            <a:pPr indent="-139700" lvl="0" marL="342900" rtl="0" algn="l">
              <a:lnSpc>
                <a:spcPct val="100000"/>
              </a:lnSpc>
              <a:spcBef>
                <a:spcPts val="700"/>
              </a:spcBef>
              <a:spcAft>
                <a:spcPts val="0"/>
              </a:spcAft>
              <a:buClr>
                <a:srgbClr val="000000"/>
              </a:buClr>
              <a:buSzPct val="100000"/>
              <a:buFont typeface="Arial"/>
              <a:buNone/>
            </a:pPr>
            <a:r>
              <a:t/>
            </a:r>
            <a:endParaRPr b="0"/>
          </a:p>
          <a:p>
            <a:pPr indent="-259080" lvl="1" marL="742950" rtl="0" algn="l">
              <a:lnSpc>
                <a:spcPct val="100000"/>
              </a:lnSpc>
              <a:spcBef>
                <a:spcPts val="0"/>
              </a:spcBef>
              <a:spcAft>
                <a:spcPts val="0"/>
              </a:spcAft>
              <a:buClr>
                <a:srgbClr val="000000"/>
              </a:buClr>
              <a:buSzPct val="100000"/>
              <a:buFont typeface="Arial"/>
              <a:buChar char="–"/>
            </a:pPr>
            <a:r>
              <a:rPr b="0" lang="en-US" sz="2800"/>
              <a:t>бетіндегі өлі жасушалар,</a:t>
            </a:r>
            <a:r>
              <a:rPr b="0" lang="en-US" sz="2800">
                <a:solidFill>
                  <a:schemeClr val="dk1"/>
                </a:solidFill>
              </a:rPr>
              <a:t>қатты ақуызға толы</a:t>
            </a:r>
            <a:r>
              <a:rPr b="0" lang="en-US" sz="2800"/>
              <a:t>– </a:t>
            </a:r>
            <a:r>
              <a:rPr b="1" lang="en-US"/>
              <a:t>keratin</a:t>
            </a:r>
            <a:endParaRPr/>
          </a:p>
          <a:p>
            <a:pPr indent="-107950" lvl="1" marL="742950" rtl="0" algn="l">
              <a:lnSpc>
                <a:spcPct val="100000"/>
              </a:lnSpc>
              <a:spcBef>
                <a:spcPts val="0"/>
              </a:spcBef>
              <a:spcAft>
                <a:spcPts val="0"/>
              </a:spcAft>
              <a:buClr>
                <a:srgbClr val="000000"/>
              </a:buClr>
              <a:buSzPct val="87500"/>
              <a:buFont typeface="Arial"/>
              <a:buNone/>
            </a:pPr>
            <a:r>
              <a:t/>
            </a:r>
            <a:endParaRPr b="1"/>
          </a:p>
          <a:p>
            <a:pPr indent="-259080" lvl="1" marL="742950" rtl="0" algn="l">
              <a:lnSpc>
                <a:spcPct val="100000"/>
              </a:lnSpc>
              <a:spcBef>
                <a:spcPts val="0"/>
              </a:spcBef>
              <a:spcAft>
                <a:spcPts val="0"/>
              </a:spcAft>
              <a:buClr>
                <a:srgbClr val="000000"/>
              </a:buClr>
              <a:buSzPct val="100000"/>
              <a:buFont typeface="Arial"/>
              <a:buChar char="–"/>
            </a:pPr>
            <a:r>
              <a:rPr b="0" lang="en-US" sz="2800"/>
              <a:t>қан тамырлары болмайды</a:t>
            </a:r>
            <a:endParaRPr/>
          </a:p>
          <a:p>
            <a:pPr indent="-107950" lvl="1" marL="742950" rtl="0" algn="l">
              <a:lnSpc>
                <a:spcPct val="100000"/>
              </a:lnSpc>
              <a:spcBef>
                <a:spcPts val="0"/>
              </a:spcBef>
              <a:spcAft>
                <a:spcPts val="0"/>
              </a:spcAft>
              <a:buClr>
                <a:srgbClr val="000000"/>
              </a:buClr>
              <a:buSzPct val="100000"/>
              <a:buFont typeface="Arial"/>
              <a:buNone/>
            </a:pPr>
            <a:r>
              <a:t/>
            </a:r>
            <a:endParaRPr b="0" sz="2800"/>
          </a:p>
          <a:p>
            <a:pPr indent="-259080" lvl="1" marL="742950" rtl="0" algn="l">
              <a:lnSpc>
                <a:spcPct val="100000"/>
              </a:lnSpc>
              <a:spcBef>
                <a:spcPts val="0"/>
              </a:spcBef>
              <a:spcAft>
                <a:spcPts val="0"/>
              </a:spcAft>
              <a:buClr>
                <a:srgbClr val="000000"/>
              </a:buClr>
              <a:buSzPct val="100000"/>
              <a:buFont typeface="Arial"/>
              <a:buChar char="–"/>
            </a:pPr>
            <a:r>
              <a:rPr b="0" lang="en-US" sz="2800"/>
              <a:t>астындағы дәнекер тіннен қоректік заттардың диффузиясына байланысты</a:t>
            </a:r>
            <a:endParaRPr/>
          </a:p>
          <a:p>
            <a:pPr indent="-107950" lvl="1" marL="742950" rtl="0" algn="l">
              <a:lnSpc>
                <a:spcPct val="100000"/>
              </a:lnSpc>
              <a:spcBef>
                <a:spcPts val="0"/>
              </a:spcBef>
              <a:spcAft>
                <a:spcPts val="0"/>
              </a:spcAft>
              <a:buClr>
                <a:srgbClr val="000000"/>
              </a:buClr>
              <a:buSzPct val="100000"/>
              <a:buFont typeface="Arial"/>
              <a:buNone/>
            </a:pPr>
            <a:r>
              <a:t/>
            </a:r>
            <a:endParaRPr b="0" sz="2800"/>
          </a:p>
          <a:p>
            <a:pPr indent="-259080" lvl="1" marL="742950" rtl="0" algn="l">
              <a:lnSpc>
                <a:spcPct val="100000"/>
              </a:lnSpc>
              <a:spcBef>
                <a:spcPts val="0"/>
              </a:spcBef>
              <a:spcAft>
                <a:spcPts val="0"/>
              </a:spcAft>
              <a:buClr>
                <a:srgbClr val="000000"/>
              </a:buClr>
              <a:buSzPct val="100000"/>
              <a:buFont typeface="Arial"/>
              <a:buChar char="–"/>
            </a:pPr>
            <a:r>
              <a:rPr b="0" lang="en-US" sz="2800"/>
              <a:t>жанасу және ауырсыну үшін сирек жүйке ұштары</a:t>
            </a:r>
            <a:endParaRPr/>
          </a:p>
        </p:txBody>
      </p:sp>
      <p:sp>
        <p:nvSpPr>
          <p:cNvPr id="319" name="Google Shape;319;p17"/>
          <p:cNvSpPr txBox="1"/>
          <p:nvPr>
            <p:ph idx="4294967295" type="sldNum"/>
          </p:nvPr>
        </p:nvSpPr>
        <p:spPr>
          <a:xfrm>
            <a:off x="-257175" y="5461001"/>
            <a:ext cx="1270000" cy="1270001"/>
          </a:xfrm>
          <a:prstGeom prst="rect">
            <a:avLst/>
          </a:prstGeom>
          <a:noFill/>
          <a:ln>
            <a:noFill/>
          </a:ln>
        </p:spPr>
        <p:txBody>
          <a:bodyPr anchorCtr="0" anchor="b" bIns="34325" lIns="34325" spcFirstLastPara="1" rIns="34325" wrap="square" tIns="34325">
            <a:noAutofit/>
          </a:bodyPr>
          <a:lstStyle/>
          <a:p>
            <a:pPr indent="0" lvl="0" marL="0" marR="0" rtl="0" algn="ctr">
              <a:lnSpc>
                <a:spcPct val="100000"/>
              </a:lnSpc>
              <a:spcBef>
                <a:spcPts val="0"/>
              </a:spcBef>
              <a:spcAft>
                <a:spcPts val="0"/>
              </a:spcAft>
              <a:buClr>
                <a:srgbClr val="FFFFFF"/>
              </a:buClr>
              <a:buSzPts val="1400"/>
              <a:buFont typeface="Arial"/>
              <a:buNone/>
            </a:pPr>
            <a:fld id="{00000000-1234-1234-1234-123412341234}" type="slidenum">
              <a:rPr b="1" lang="en-US" sz="1400">
                <a:solidFill>
                  <a:srgbClr val="FFFFFF"/>
                </a:solidFill>
              </a:rPr>
              <a:t>‹#›</a:t>
            </a:fld>
            <a:endParaRPr/>
          </a:p>
        </p:txBody>
      </p:sp>
      <p:sp>
        <p:nvSpPr>
          <p:cNvPr id="320" name="Google Shape;320;p17"/>
          <p:cNvSpPr txBox="1"/>
          <p:nvPr/>
        </p:nvSpPr>
        <p:spPr>
          <a:xfrm>
            <a:off x="2402445" y="5429250"/>
            <a:ext cx="4500000" cy="4719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400"/>
              <a:buFont typeface="Times"/>
              <a:buNone/>
            </a:pPr>
            <a:r>
              <a:rPr b="1" i="0" lang="en-US" sz="2400" u="none" cap="none" strike="noStrike">
                <a:solidFill>
                  <a:srgbClr val="000000"/>
                </a:solidFill>
                <a:latin typeface="Times"/>
                <a:ea typeface="Times"/>
                <a:cs typeface="Times"/>
                <a:sym typeface="Times"/>
              </a:rPr>
              <a:t>Keratin қызметін түсіндіріңіз!!!</a:t>
            </a:r>
            <a:endParaRPr/>
          </a:p>
        </p:txBody>
      </p:sp>
      <p:grpSp>
        <p:nvGrpSpPr>
          <p:cNvPr id="321" name="Google Shape;321;p17"/>
          <p:cNvGrpSpPr/>
          <p:nvPr/>
        </p:nvGrpSpPr>
        <p:grpSpPr>
          <a:xfrm>
            <a:off x="1339610" y="5286052"/>
            <a:ext cx="736050" cy="756296"/>
            <a:chOff x="-1" y="-1"/>
            <a:chExt cx="736048" cy="756294"/>
          </a:xfrm>
        </p:grpSpPr>
        <p:sp>
          <p:nvSpPr>
            <p:cNvPr id="322" name="Google Shape;322;p17"/>
            <p:cNvSpPr/>
            <p:nvPr/>
          </p:nvSpPr>
          <p:spPr>
            <a:xfrm>
              <a:off x="-1" y="-1"/>
              <a:ext cx="736048" cy="756294"/>
            </a:xfrm>
            <a:prstGeom prst="ellipse">
              <a:avLst/>
            </a:prstGeom>
            <a:solidFill>
              <a:srgbClr val="971540"/>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323" name="Google Shape;323;p17"/>
            <p:cNvSpPr/>
            <p:nvPr/>
          </p:nvSpPr>
          <p:spPr>
            <a:xfrm>
              <a:off x="123928" y="127321"/>
              <a:ext cx="488280" cy="501636"/>
            </a:xfrm>
            <a:prstGeom prst="ellipse">
              <a:avLst/>
            </a:prstGeom>
            <a:solidFill>
              <a:srgbClr val="B13B3C"/>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324" name="Google Shape;324;p17"/>
            <p:cNvGrpSpPr/>
            <p:nvPr/>
          </p:nvGrpSpPr>
          <p:grpSpPr>
            <a:xfrm>
              <a:off x="106710" y="109632"/>
              <a:ext cx="522739" cy="537062"/>
              <a:chOff x="-1" y="-1"/>
              <a:chExt cx="522738" cy="537060"/>
            </a:xfrm>
          </p:grpSpPr>
          <p:sp>
            <p:nvSpPr>
              <p:cNvPr id="325" name="Google Shape;325;p17"/>
              <p:cNvSpPr/>
              <p:nvPr/>
            </p:nvSpPr>
            <p:spPr>
              <a:xfrm>
                <a:off x="-1" y="-1"/>
                <a:ext cx="522736" cy="537056"/>
              </a:xfrm>
              <a:prstGeom prst="rect">
                <a:avLst/>
              </a:prstGeom>
              <a:solidFill>
                <a:srgbClr val="971540"/>
              </a:solidFill>
              <a:ln>
                <a:noFill/>
              </a:ln>
            </p:spPr>
            <p:txBody>
              <a:bodyPr anchorCtr="0" anchor="ctr" bIns="34300" lIns="34300" spcFirstLastPara="1" rIns="34300" wrap="square" tIns="343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326" name="Google Shape;326;p17"/>
              <p:cNvPicPr preferRelativeResize="0"/>
              <p:nvPr/>
            </p:nvPicPr>
            <p:blipFill rotWithShape="1">
              <a:blip r:embed="rId3">
                <a:alphaModFix/>
              </a:blip>
              <a:srcRect b="0" l="0" r="0" t="0"/>
              <a:stretch/>
            </p:blipFill>
            <p:spPr>
              <a:xfrm>
                <a:off x="2" y="-1"/>
                <a:ext cx="522735" cy="537060"/>
              </a:xfrm>
              <a:prstGeom prst="rect">
                <a:avLst/>
              </a:prstGeom>
              <a:noFill/>
              <a:ln>
                <a:noFill/>
              </a:ln>
            </p:spPr>
          </p:pic>
        </p:gr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321"/>
                                        </p:tgtEl>
                                        <p:attrNameLst>
                                          <p:attrName>style.visibility</p:attrName>
                                        </p:attrNameLst>
                                      </p:cBhvr>
                                      <p:to>
                                        <p:strVal val="visible"/>
                                      </p:to>
                                    </p:set>
                                    <p:anim calcmode="lin" valueType="num">
                                      <p:cBhvr additive="base">
                                        <p:cTn dur="300"/>
                                        <p:tgtEl>
                                          <p:spTgt spid="321"/>
                                        </p:tgtEl>
                                        <p:attrNameLst>
                                          <p:attrName>ppt_w</p:attrName>
                                        </p:attrNameLst>
                                      </p:cBhvr>
                                      <p:tavLst>
                                        <p:tav fmla="" tm="0">
                                          <p:val>
                                            <p:strVal val="0"/>
                                          </p:val>
                                        </p:tav>
                                        <p:tav fmla="" tm="100000">
                                          <p:val>
                                            <p:strVal val="#ppt_w"/>
                                          </p:val>
                                        </p:tav>
                                      </p:tavLst>
                                    </p:anim>
                                    <p:anim calcmode="lin" valueType="num">
                                      <p:cBhvr additive="base">
                                        <p:cTn dur="300"/>
                                        <p:tgtEl>
                                          <p:spTgt spid="32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p18"/>
          <p:cNvSpPr txBox="1"/>
          <p:nvPr>
            <p:ph idx="4294967295" type="title"/>
          </p:nvPr>
        </p:nvSpPr>
        <p:spPr>
          <a:xfrm>
            <a:off x="1255712" y="-461963"/>
            <a:ext cx="7315201" cy="1668463"/>
          </a:xfrm>
          <a:prstGeom prst="rect">
            <a:avLst/>
          </a:prstGeom>
          <a:noFill/>
          <a:ln>
            <a:noFill/>
          </a:ln>
        </p:spPr>
        <p:txBody>
          <a:bodyPr anchorCtr="0" anchor="ctr" bIns="34325" lIns="34325" spcFirstLastPara="1" rIns="34325" wrap="square" tIns="34325">
            <a:normAutofit/>
          </a:bodyPr>
          <a:lstStyle/>
          <a:p>
            <a:pPr indent="0" lvl="0" marL="0" rtl="0" algn="ctr">
              <a:lnSpc>
                <a:spcPct val="100000"/>
              </a:lnSpc>
              <a:spcBef>
                <a:spcPts val="0"/>
              </a:spcBef>
              <a:spcAft>
                <a:spcPts val="0"/>
              </a:spcAft>
              <a:buClr>
                <a:srgbClr val="000000"/>
              </a:buClr>
              <a:buSzPts val="4400"/>
              <a:buFont typeface="Arial"/>
              <a:buNone/>
            </a:pPr>
            <a:r>
              <a:rPr lang="en-US"/>
              <a:t>Эпидермис</a:t>
            </a:r>
            <a:endParaRPr/>
          </a:p>
        </p:txBody>
      </p:sp>
      <p:sp>
        <p:nvSpPr>
          <p:cNvPr id="332" name="Google Shape;332;p18"/>
          <p:cNvSpPr txBox="1"/>
          <p:nvPr>
            <p:ph idx="4294967295" type="sldNum"/>
          </p:nvPr>
        </p:nvSpPr>
        <p:spPr>
          <a:xfrm>
            <a:off x="-257175" y="5194968"/>
            <a:ext cx="1270000" cy="266034"/>
          </a:xfrm>
          <a:prstGeom prst="rect">
            <a:avLst/>
          </a:prstGeom>
          <a:noFill/>
          <a:ln>
            <a:noFill/>
          </a:ln>
        </p:spPr>
        <p:txBody>
          <a:bodyPr anchorCtr="0" anchor="b" bIns="34325" lIns="34325" spcFirstLastPara="1" rIns="34325" wrap="square" tIns="34325">
            <a:spAutoFit/>
          </a:bodyPr>
          <a:lstStyle/>
          <a:p>
            <a:pPr indent="0" lvl="0" marL="0" marR="0" rtl="0" algn="ctr">
              <a:lnSpc>
                <a:spcPct val="100000"/>
              </a:lnSpc>
              <a:spcBef>
                <a:spcPts val="0"/>
              </a:spcBef>
              <a:spcAft>
                <a:spcPts val="0"/>
              </a:spcAft>
              <a:buClr>
                <a:srgbClr val="FFFFFF"/>
              </a:buClr>
              <a:buSzPts val="1400"/>
              <a:buFont typeface="Arial"/>
              <a:buNone/>
            </a:pPr>
            <a:fld id="{00000000-1234-1234-1234-123412341234}" type="slidenum">
              <a:rPr b="1" lang="en-US" sz="1400">
                <a:solidFill>
                  <a:srgbClr val="FFFFFF"/>
                </a:solidFill>
              </a:rPr>
              <a:t>‹#›</a:t>
            </a:fld>
            <a:endParaRPr/>
          </a:p>
        </p:txBody>
      </p:sp>
      <p:sp>
        <p:nvSpPr>
          <p:cNvPr id="333" name="Google Shape;333;p18"/>
          <p:cNvSpPr txBox="1"/>
          <p:nvPr/>
        </p:nvSpPr>
        <p:spPr>
          <a:xfrm>
            <a:off x="781843" y="901700"/>
            <a:ext cx="8262939" cy="4321324"/>
          </a:xfrm>
          <a:prstGeom prst="rect">
            <a:avLst/>
          </a:prstGeom>
          <a:noFill/>
          <a:ln>
            <a:noFill/>
          </a:ln>
        </p:spPr>
        <p:txBody>
          <a:bodyPr anchorCtr="0" anchor="t" bIns="45700" lIns="45700" spcFirstLastPara="1" rIns="45700" wrap="square" tIns="45700">
            <a:normAutofit fontScale="92500" lnSpcReduction="20000"/>
          </a:bodyPr>
          <a:lstStyle/>
          <a:p>
            <a:pPr indent="-285064" lvl="0" marL="294894" marR="0" rtl="0" algn="l">
              <a:lnSpc>
                <a:spcPct val="100000"/>
              </a:lnSpc>
              <a:spcBef>
                <a:spcPts val="0"/>
              </a:spcBef>
              <a:spcAft>
                <a:spcPts val="0"/>
              </a:spcAft>
              <a:buClr>
                <a:srgbClr val="000000"/>
              </a:buClr>
              <a:buSzPct val="100000"/>
              <a:buFont typeface="Arial"/>
              <a:buChar char="•"/>
            </a:pPr>
            <a:r>
              <a:rPr b="1" i="0" lang="en-US" sz="2064" u="none" cap="none" strike="noStrike">
                <a:solidFill>
                  <a:srgbClr val="000000"/>
                </a:solidFill>
                <a:latin typeface="Arial"/>
                <a:ea typeface="Arial"/>
                <a:cs typeface="Arial"/>
                <a:sym typeface="Arial"/>
              </a:rPr>
              <a:t>dermis</a:t>
            </a:r>
            <a:r>
              <a:rPr b="0" i="0" lang="en-US" sz="2064" u="none" cap="none" strike="noStrike">
                <a:solidFill>
                  <a:srgbClr val="000000"/>
                </a:solidFill>
                <a:latin typeface="Arial"/>
                <a:ea typeface="Arial"/>
                <a:cs typeface="Arial"/>
                <a:sym typeface="Arial"/>
              </a:rPr>
              <a:t> – </a:t>
            </a:r>
            <a:r>
              <a:rPr lang="en-US" sz="2064"/>
              <a:t>эпидермистің астындағы дәнекер тіндік қабат</a:t>
            </a:r>
            <a:endParaRPr/>
          </a:p>
          <a:p>
            <a:pPr indent="-163830" lvl="0" marL="294894" marR="0" rtl="0" algn="l">
              <a:lnSpc>
                <a:spcPct val="100000"/>
              </a:lnSpc>
              <a:spcBef>
                <a:spcPts val="600"/>
              </a:spcBef>
              <a:spcAft>
                <a:spcPts val="0"/>
              </a:spcAft>
              <a:buClr>
                <a:srgbClr val="000000"/>
              </a:buClr>
              <a:buSzPct val="100000"/>
              <a:buFont typeface="Arial"/>
              <a:buNone/>
            </a:pPr>
            <a:r>
              <a:t/>
            </a:r>
            <a:endParaRPr b="0" i="0" sz="2064" u="none" cap="none" strike="noStrike">
              <a:solidFill>
                <a:srgbClr val="000000"/>
              </a:solidFill>
              <a:latin typeface="Arial"/>
              <a:ea typeface="Arial"/>
              <a:cs typeface="Arial"/>
              <a:sym typeface="Arial"/>
            </a:endParaRPr>
          </a:p>
          <a:p>
            <a:pPr indent="-285064" lvl="0" marL="294894" marR="0" rtl="0" algn="l">
              <a:lnSpc>
                <a:spcPct val="100000"/>
              </a:lnSpc>
              <a:spcBef>
                <a:spcPts val="400"/>
              </a:spcBef>
              <a:spcAft>
                <a:spcPts val="0"/>
              </a:spcAft>
              <a:buClr>
                <a:srgbClr val="000000"/>
              </a:buClr>
              <a:buSzPct val="100000"/>
              <a:buFont typeface="Arial"/>
              <a:buChar char="•"/>
            </a:pPr>
            <a:r>
              <a:rPr lang="en-US" sz="2064"/>
              <a:t>0,2 мм (қабақ) – 4 мм (алақан мен табан) диапазонында</a:t>
            </a:r>
            <a:endParaRPr sz="1720"/>
          </a:p>
          <a:p>
            <a:pPr indent="0" lvl="0" marL="457200" marR="0" rtl="0" algn="l">
              <a:lnSpc>
                <a:spcPct val="100000"/>
              </a:lnSpc>
              <a:spcBef>
                <a:spcPts val="400"/>
              </a:spcBef>
              <a:spcAft>
                <a:spcPts val="0"/>
              </a:spcAft>
              <a:buNone/>
            </a:pPr>
            <a:r>
              <a:t/>
            </a:r>
            <a:endParaRPr sz="1720"/>
          </a:p>
          <a:p>
            <a:pPr indent="-285064" lvl="0" marL="294894" marR="0" rtl="0" algn="l">
              <a:lnSpc>
                <a:spcPct val="100000"/>
              </a:lnSpc>
              <a:spcBef>
                <a:spcPts val="400"/>
              </a:spcBef>
              <a:spcAft>
                <a:spcPts val="0"/>
              </a:spcAft>
              <a:buClr>
                <a:srgbClr val="000000"/>
              </a:buClr>
              <a:buSzPct val="100000"/>
              <a:buFont typeface="Arial"/>
              <a:buChar char="•"/>
            </a:pPr>
            <a:r>
              <a:rPr lang="en-US" sz="2064"/>
              <a:t>негізінен серпімді талшықтары бар коллагеннен, ретикулярлы талшықтардан және фибробласттардан тұрады</a:t>
            </a:r>
            <a:endParaRPr sz="2064"/>
          </a:p>
          <a:p>
            <a:pPr indent="-163830" lvl="0" marL="294894" marR="0" rtl="0" algn="l">
              <a:lnSpc>
                <a:spcPct val="100000"/>
              </a:lnSpc>
              <a:spcBef>
                <a:spcPts val="600"/>
              </a:spcBef>
              <a:spcAft>
                <a:spcPts val="0"/>
              </a:spcAft>
              <a:buClr>
                <a:srgbClr val="000000"/>
              </a:buClr>
              <a:buSzPct val="100000"/>
              <a:buFont typeface="Arial"/>
              <a:buNone/>
            </a:pPr>
            <a:r>
              <a:t/>
            </a:r>
            <a:endParaRPr sz="2064"/>
          </a:p>
          <a:p>
            <a:pPr indent="-285064" lvl="0" marL="294894" marR="0" rtl="0" algn="l">
              <a:lnSpc>
                <a:spcPct val="100000"/>
              </a:lnSpc>
              <a:spcBef>
                <a:spcPts val="400"/>
              </a:spcBef>
              <a:spcAft>
                <a:spcPts val="0"/>
              </a:spcAft>
              <a:buClr>
                <a:srgbClr val="000000"/>
              </a:buClr>
              <a:buSzPct val="100000"/>
              <a:buFont typeface="Arial"/>
              <a:buChar char="•"/>
            </a:pPr>
            <a:r>
              <a:rPr lang="en-US" sz="2064"/>
              <a:t>қан тамырларымен, тер бездерімен, май бездерімен және жүйке ұштарымен жақсы қамтамасыз етілген.</a:t>
            </a:r>
            <a:endParaRPr sz="2064"/>
          </a:p>
          <a:p>
            <a:pPr indent="0" lvl="0" marL="457200" marR="0" rtl="0" algn="l">
              <a:lnSpc>
                <a:spcPct val="100000"/>
              </a:lnSpc>
              <a:spcBef>
                <a:spcPts val="400"/>
              </a:spcBef>
              <a:spcAft>
                <a:spcPts val="0"/>
              </a:spcAft>
              <a:buNone/>
            </a:pPr>
            <a:r>
              <a:t/>
            </a:r>
            <a:endParaRPr sz="2064"/>
          </a:p>
          <a:p>
            <a:pPr indent="-285064" lvl="0" marL="294894" marR="0" rtl="0" algn="l">
              <a:lnSpc>
                <a:spcPct val="100000"/>
              </a:lnSpc>
              <a:spcBef>
                <a:spcPts val="400"/>
              </a:spcBef>
              <a:spcAft>
                <a:spcPts val="0"/>
              </a:spcAft>
              <a:buClr>
                <a:srgbClr val="000000"/>
              </a:buClr>
              <a:buSzPct val="100000"/>
              <a:buFont typeface="Arial"/>
              <a:buChar char="•"/>
            </a:pPr>
            <a:r>
              <a:rPr b="1" lang="en-US" sz="2064"/>
              <a:t>шаш фолликулалары мен тырнақ түбірлері дермиске енген</a:t>
            </a:r>
            <a:endParaRPr/>
          </a:p>
          <a:p>
            <a:pPr indent="-163830" lvl="0" marL="294894" marR="0" rtl="0" algn="l">
              <a:lnSpc>
                <a:spcPct val="100000"/>
              </a:lnSpc>
              <a:spcBef>
                <a:spcPts val="600"/>
              </a:spcBef>
              <a:spcAft>
                <a:spcPts val="0"/>
              </a:spcAft>
              <a:buClr>
                <a:srgbClr val="000000"/>
              </a:buClr>
              <a:buSzPct val="100000"/>
              <a:buFont typeface="Arial"/>
              <a:buNone/>
            </a:pPr>
            <a:r>
              <a:t/>
            </a:r>
            <a:endParaRPr b="0" i="0" sz="2064" u="none" cap="none" strike="noStrike">
              <a:solidFill>
                <a:srgbClr val="000000"/>
              </a:solidFill>
              <a:latin typeface="Arial"/>
              <a:ea typeface="Arial"/>
              <a:cs typeface="Arial"/>
              <a:sym typeface="Arial"/>
            </a:endParaRPr>
          </a:p>
          <a:p>
            <a:pPr indent="-285064" lvl="0" marL="294894" marR="0" rtl="0" algn="l">
              <a:lnSpc>
                <a:spcPct val="100000"/>
              </a:lnSpc>
              <a:spcBef>
                <a:spcPts val="400"/>
              </a:spcBef>
              <a:spcAft>
                <a:spcPts val="0"/>
              </a:spcAft>
              <a:buClr>
                <a:srgbClr val="000000"/>
              </a:buClr>
              <a:buSzPct val="100000"/>
              <a:buFont typeface="Arial"/>
              <a:buChar char="•"/>
            </a:pPr>
            <a:r>
              <a:rPr lang="en-US" sz="2064"/>
              <a:t>шаш фолликулаларымен байланысты тегіс бұлшықеттер (пилоэректорлық бұлшықеттер).</a:t>
            </a:r>
            <a:endParaRPr/>
          </a:p>
          <a:p>
            <a:pPr indent="-237553" lvl="1" marL="638937" marR="0" rtl="0" algn="l">
              <a:lnSpc>
                <a:spcPct val="100000"/>
              </a:lnSpc>
              <a:spcBef>
                <a:spcPts val="0"/>
              </a:spcBef>
              <a:spcAft>
                <a:spcPts val="0"/>
              </a:spcAft>
              <a:buClr>
                <a:srgbClr val="000000"/>
              </a:buClr>
              <a:buSzPct val="100000"/>
              <a:buFont typeface="Arial"/>
              <a:buChar char="–"/>
            </a:pPr>
            <a:r>
              <a:rPr lang="en-US" sz="1720"/>
              <a:t>суық, қорқыныш және жанасу сияқты тітіркендіргіштерге жауап ретінде жиырылады - мурашки по коже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2"/>
          <p:cNvSpPr/>
          <p:nvPr/>
        </p:nvSpPr>
        <p:spPr>
          <a:xfrm>
            <a:off x="-4175" y="2344559"/>
            <a:ext cx="9152350" cy="2168888"/>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71" name="Google Shape;71;p2"/>
          <p:cNvSpPr txBox="1"/>
          <p:nvPr/>
        </p:nvSpPr>
        <p:spPr>
          <a:xfrm>
            <a:off x="1178135" y="2491281"/>
            <a:ext cx="6787730" cy="1054512"/>
          </a:xfrm>
          <a:prstGeom prst="rect">
            <a:avLst/>
          </a:prstGeom>
          <a:noFill/>
          <a:ln>
            <a:noFill/>
          </a:ln>
        </p:spPr>
        <p:txBody>
          <a:bodyPr anchorCtr="0" anchor="ctr" bIns="38125" lIns="38125" spcFirstLastPara="1" rIns="38125" wrap="square" tIns="38125">
            <a:spAutoFit/>
          </a:bodyPr>
          <a:lstStyle/>
          <a:p>
            <a:pPr indent="-444500" lvl="0" marL="403277" marR="0" rtl="0" algn="l">
              <a:lnSpc>
                <a:spcPct val="150000"/>
              </a:lnSpc>
              <a:spcBef>
                <a:spcPts val="0"/>
              </a:spcBef>
              <a:spcAft>
                <a:spcPts val="0"/>
              </a:spcAft>
              <a:buClr>
                <a:srgbClr val="F1F1F1"/>
              </a:buClr>
              <a:buSzPts val="7000"/>
              <a:buFont typeface="Times New Roman"/>
              <a:buChar char="◆"/>
            </a:pPr>
            <a:r>
              <a:rPr b="1" i="0" lang="en-US" sz="7000" u="none" cap="none" strike="noStrike">
                <a:solidFill>
                  <a:srgbClr val="F1F1F1"/>
                </a:solidFill>
                <a:latin typeface="Times New Roman"/>
                <a:ea typeface="Times New Roman"/>
                <a:cs typeface="Times New Roman"/>
                <a:sym typeface="Times New Roman"/>
              </a:rPr>
              <a:t> Pre-test:10 min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0"/>
                                        </p:tgtEl>
                                        <p:attrNameLst>
                                          <p:attrName>style.visibility</p:attrName>
                                        </p:attrNameLst>
                                      </p:cBhvr>
                                      <p:to>
                                        <p:strVal val="visible"/>
                                      </p:to>
                                    </p:set>
                                    <p:animEffect filter="fade" transition="in">
                                      <p:cBhvr>
                                        <p:cTn dur="500"/>
                                        <p:tgtEl>
                                          <p:spTgt spid="7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7" name="Shape 337"/>
        <p:cNvGrpSpPr/>
        <p:nvPr/>
      </p:nvGrpSpPr>
      <p:grpSpPr>
        <a:xfrm>
          <a:off x="0" y="0"/>
          <a:ext cx="0" cy="0"/>
          <a:chOff x="0" y="0"/>
          <a:chExt cx="0" cy="0"/>
        </a:xfrm>
      </p:grpSpPr>
      <p:sp>
        <p:nvSpPr>
          <p:cNvPr id="338" name="Google Shape;338;p19"/>
          <p:cNvSpPr txBox="1"/>
          <p:nvPr/>
        </p:nvSpPr>
        <p:spPr>
          <a:xfrm>
            <a:off x="2569664" y="5545755"/>
            <a:ext cx="1430241" cy="389711"/>
          </a:xfrm>
          <a:prstGeom prst="rect">
            <a:avLst/>
          </a:prstGeom>
          <a:noFill/>
          <a:ln>
            <a:noFill/>
          </a:ln>
        </p:spPr>
        <p:txBody>
          <a:bodyPr anchorCtr="0" anchor="t" bIns="34325" lIns="34325" spcFirstLastPara="1" rIns="34325" wrap="square" tIns="34325">
            <a:spAutoFit/>
          </a:bodyPr>
          <a:lstStyle/>
          <a:p>
            <a:pPr indent="0" lvl="0" marL="0" marR="0" rtl="0" algn="l">
              <a:lnSpc>
                <a:spcPct val="100000"/>
              </a:lnSpc>
              <a:spcBef>
                <a:spcPts val="0"/>
              </a:spcBef>
              <a:spcAft>
                <a:spcPts val="0"/>
              </a:spcAft>
              <a:buClr>
                <a:srgbClr val="000000"/>
              </a:buClr>
              <a:buSzPts val="2200"/>
              <a:buFont typeface="Arial"/>
              <a:buNone/>
            </a:pPr>
            <a:r>
              <a:rPr b="0" i="0" lang="en-US" sz="2200" u="none" cap="none" strike="noStrike">
                <a:solidFill>
                  <a:srgbClr val="000000"/>
                </a:solidFill>
                <a:latin typeface="Arial"/>
                <a:ea typeface="Arial"/>
                <a:cs typeface="Arial"/>
                <a:sym typeface="Arial"/>
              </a:rPr>
              <a:t>Figure 6.3</a:t>
            </a:r>
            <a:endParaRPr/>
          </a:p>
        </p:txBody>
      </p:sp>
      <p:pic>
        <p:nvPicPr>
          <p:cNvPr descr="sal25693_06_03" id="339" name="Google Shape;339;p19"/>
          <p:cNvPicPr preferRelativeResize="0"/>
          <p:nvPr/>
        </p:nvPicPr>
        <p:blipFill rotWithShape="1">
          <a:blip r:embed="rId3">
            <a:alphaModFix/>
          </a:blip>
          <a:srcRect b="0" l="0" r="0" t="0"/>
          <a:stretch/>
        </p:blipFill>
        <p:spPr>
          <a:xfrm>
            <a:off x="2514838" y="1905794"/>
            <a:ext cx="4116708" cy="3563682"/>
          </a:xfrm>
          <a:prstGeom prst="rect">
            <a:avLst/>
          </a:prstGeom>
          <a:noFill/>
          <a:ln>
            <a:noFill/>
          </a:ln>
        </p:spPr>
      </p:pic>
      <p:sp>
        <p:nvSpPr>
          <p:cNvPr id="340" name="Google Shape;340;p19"/>
          <p:cNvSpPr/>
          <p:nvPr/>
        </p:nvSpPr>
        <p:spPr>
          <a:xfrm>
            <a:off x="2419489" y="2021405"/>
            <a:ext cx="67937" cy="194275"/>
          </a:xfrm>
          <a:custGeom>
            <a:rect b="b" l="l" r="r" t="t"/>
            <a:pathLst>
              <a:path extrusionOk="0" h="21600" w="21600">
                <a:moveTo>
                  <a:pt x="21600" y="21600"/>
                </a:moveTo>
                <a:lnTo>
                  <a:pt x="0" y="21600"/>
                </a:lnTo>
                <a:lnTo>
                  <a:pt x="0" y="0"/>
                </a:lnTo>
                <a:lnTo>
                  <a:pt x="21600" y="0"/>
                </a:lnTo>
              </a:path>
            </a:pathLst>
          </a:custGeom>
          <a:noFill/>
          <a:ln cap="flat" cmpd="sng" w="9525">
            <a:solidFill>
              <a:srgbClr val="FFFFFF"/>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341" name="Google Shape;341;p19"/>
          <p:cNvSpPr/>
          <p:nvPr/>
        </p:nvSpPr>
        <p:spPr>
          <a:xfrm>
            <a:off x="2431407" y="4266881"/>
            <a:ext cx="70322" cy="357562"/>
          </a:xfrm>
          <a:custGeom>
            <a:rect b="b" l="l" r="r" t="t"/>
            <a:pathLst>
              <a:path extrusionOk="0" h="21600" w="21600">
                <a:moveTo>
                  <a:pt x="21600" y="21600"/>
                </a:moveTo>
                <a:lnTo>
                  <a:pt x="0" y="21600"/>
                </a:lnTo>
                <a:lnTo>
                  <a:pt x="0" y="0"/>
                </a:lnTo>
                <a:lnTo>
                  <a:pt x="21600" y="0"/>
                </a:lnTo>
              </a:path>
            </a:pathLst>
          </a:custGeom>
          <a:noFill/>
          <a:ln cap="flat" cmpd="sng" w="9525">
            <a:solidFill>
              <a:srgbClr val="FFFFFF"/>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342" name="Google Shape;342;p19"/>
          <p:cNvSpPr/>
          <p:nvPr/>
        </p:nvSpPr>
        <p:spPr>
          <a:xfrm>
            <a:off x="2433791" y="2293150"/>
            <a:ext cx="70321" cy="191892"/>
          </a:xfrm>
          <a:custGeom>
            <a:rect b="b" l="l" r="r" t="t"/>
            <a:pathLst>
              <a:path extrusionOk="0" h="21600" w="21600">
                <a:moveTo>
                  <a:pt x="21600" y="21600"/>
                </a:moveTo>
                <a:lnTo>
                  <a:pt x="0" y="21600"/>
                </a:lnTo>
                <a:lnTo>
                  <a:pt x="0" y="0"/>
                </a:lnTo>
                <a:lnTo>
                  <a:pt x="21600" y="0"/>
                </a:lnTo>
              </a:path>
            </a:pathLst>
          </a:custGeom>
          <a:noFill/>
          <a:ln cap="flat" cmpd="sng" w="9525">
            <a:solidFill>
              <a:srgbClr val="FFFFFF"/>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343" name="Google Shape;343;p19"/>
          <p:cNvSpPr/>
          <p:nvPr/>
        </p:nvSpPr>
        <p:spPr>
          <a:xfrm>
            <a:off x="2433791" y="2514837"/>
            <a:ext cx="67938" cy="1727016"/>
          </a:xfrm>
          <a:custGeom>
            <a:rect b="b" l="l" r="r" t="t"/>
            <a:pathLst>
              <a:path extrusionOk="0" h="21600" w="21600">
                <a:moveTo>
                  <a:pt x="21600" y="21600"/>
                </a:moveTo>
                <a:lnTo>
                  <a:pt x="0" y="21600"/>
                </a:lnTo>
                <a:lnTo>
                  <a:pt x="0" y="0"/>
                </a:lnTo>
                <a:lnTo>
                  <a:pt x="21600" y="0"/>
                </a:lnTo>
              </a:path>
            </a:pathLst>
          </a:custGeom>
          <a:noFill/>
          <a:ln cap="flat" cmpd="sng" w="9525">
            <a:solidFill>
              <a:srgbClr val="FFFFFF"/>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Times New Roman"/>
              <a:ea typeface="Times New Roman"/>
              <a:cs typeface="Times New Roman"/>
              <a:sym typeface="Times New Roman"/>
            </a:endParaRPr>
          </a:p>
        </p:txBody>
      </p:sp>
      <p:cxnSp>
        <p:nvCxnSpPr>
          <p:cNvPr id="344" name="Google Shape;344;p19"/>
          <p:cNvCxnSpPr/>
          <p:nvPr/>
        </p:nvCxnSpPr>
        <p:spPr>
          <a:xfrm flipH="1">
            <a:off x="2325331" y="3587517"/>
            <a:ext cx="101310" cy="1194"/>
          </a:xfrm>
          <a:prstGeom prst="straightConnector1">
            <a:avLst/>
          </a:prstGeom>
          <a:noFill/>
          <a:ln cap="flat" cmpd="sng" w="9525">
            <a:solidFill>
              <a:srgbClr val="FFFFFF"/>
            </a:solidFill>
            <a:prstDash val="solid"/>
            <a:round/>
            <a:headEnd len="sm" w="sm" type="none"/>
            <a:tailEnd len="sm" w="sm" type="none"/>
          </a:ln>
        </p:spPr>
      </p:cxnSp>
      <p:cxnSp>
        <p:nvCxnSpPr>
          <p:cNvPr id="345" name="Google Shape;345;p19"/>
          <p:cNvCxnSpPr/>
          <p:nvPr/>
        </p:nvCxnSpPr>
        <p:spPr>
          <a:xfrm flipH="1">
            <a:off x="2325331" y="3582750"/>
            <a:ext cx="106077" cy="1194"/>
          </a:xfrm>
          <a:prstGeom prst="straightConnector1">
            <a:avLst/>
          </a:prstGeom>
          <a:noFill/>
          <a:ln cap="flat" cmpd="sng" w="9525">
            <a:solidFill>
              <a:srgbClr val="FFFFFF"/>
            </a:solidFill>
            <a:prstDash val="solid"/>
            <a:round/>
            <a:headEnd len="sm" w="sm" type="none"/>
            <a:tailEnd len="sm" w="sm" type="none"/>
          </a:ln>
        </p:spPr>
      </p:cxnSp>
      <p:cxnSp>
        <p:nvCxnSpPr>
          <p:cNvPr id="346" name="Google Shape;346;p19"/>
          <p:cNvCxnSpPr/>
          <p:nvPr/>
        </p:nvCxnSpPr>
        <p:spPr>
          <a:xfrm>
            <a:off x="2719243" y="4795474"/>
            <a:ext cx="9536" cy="9537"/>
          </a:xfrm>
          <a:prstGeom prst="straightConnector1">
            <a:avLst/>
          </a:prstGeom>
          <a:noFill/>
          <a:ln cap="flat" cmpd="sng" w="9525">
            <a:solidFill>
              <a:srgbClr val="FFFFFF"/>
            </a:solidFill>
            <a:prstDash val="solid"/>
            <a:round/>
            <a:headEnd len="sm" w="sm" type="none"/>
            <a:tailEnd len="sm" w="sm" type="none"/>
          </a:ln>
        </p:spPr>
      </p:cxnSp>
      <p:cxnSp>
        <p:nvCxnSpPr>
          <p:cNvPr id="347" name="Google Shape;347;p19"/>
          <p:cNvCxnSpPr/>
          <p:nvPr/>
        </p:nvCxnSpPr>
        <p:spPr>
          <a:xfrm flipH="1">
            <a:off x="2204952" y="2249051"/>
            <a:ext cx="330149" cy="1194"/>
          </a:xfrm>
          <a:prstGeom prst="straightConnector1">
            <a:avLst/>
          </a:prstGeom>
          <a:noFill/>
          <a:ln cap="flat" cmpd="sng" w="9525">
            <a:solidFill>
              <a:srgbClr val="FFFFFF"/>
            </a:solidFill>
            <a:prstDash val="solid"/>
            <a:round/>
            <a:headEnd len="sm" w="sm" type="none"/>
            <a:tailEnd len="sm" w="sm" type="none"/>
          </a:ln>
        </p:spPr>
      </p:cxnSp>
      <p:cxnSp>
        <p:nvCxnSpPr>
          <p:cNvPr id="348" name="Google Shape;348;p19"/>
          <p:cNvCxnSpPr/>
          <p:nvPr/>
        </p:nvCxnSpPr>
        <p:spPr>
          <a:xfrm flipH="1">
            <a:off x="2381348" y="2407569"/>
            <a:ext cx="52444" cy="1194"/>
          </a:xfrm>
          <a:prstGeom prst="straightConnector1">
            <a:avLst/>
          </a:prstGeom>
          <a:noFill/>
          <a:ln cap="flat" cmpd="sng" w="9525">
            <a:solidFill>
              <a:srgbClr val="FFFFFF"/>
            </a:solidFill>
            <a:prstDash val="solid"/>
            <a:round/>
            <a:headEnd len="sm" w="sm" type="none"/>
            <a:tailEnd len="sm" w="sm" type="none"/>
          </a:ln>
        </p:spPr>
      </p:cxnSp>
      <p:cxnSp>
        <p:nvCxnSpPr>
          <p:cNvPr id="349" name="Google Shape;349;p19"/>
          <p:cNvCxnSpPr/>
          <p:nvPr/>
        </p:nvCxnSpPr>
        <p:spPr>
          <a:xfrm flipH="1">
            <a:off x="2250244" y="2115563"/>
            <a:ext cx="168054" cy="1193"/>
          </a:xfrm>
          <a:prstGeom prst="straightConnector1">
            <a:avLst/>
          </a:prstGeom>
          <a:noFill/>
          <a:ln cap="flat" cmpd="sng" w="9525">
            <a:solidFill>
              <a:srgbClr val="FFFFFF"/>
            </a:solidFill>
            <a:prstDash val="solid"/>
            <a:round/>
            <a:headEnd len="sm" w="sm" type="none"/>
            <a:tailEnd len="sm" w="sm" type="none"/>
          </a:ln>
        </p:spPr>
      </p:cxnSp>
      <p:cxnSp>
        <p:nvCxnSpPr>
          <p:cNvPr id="350" name="Google Shape;350;p19"/>
          <p:cNvCxnSpPr/>
          <p:nvPr/>
        </p:nvCxnSpPr>
        <p:spPr>
          <a:xfrm>
            <a:off x="6233461" y="1957044"/>
            <a:ext cx="932041" cy="1194"/>
          </a:xfrm>
          <a:prstGeom prst="straightConnector1">
            <a:avLst/>
          </a:prstGeom>
          <a:noFill/>
          <a:ln cap="flat" cmpd="sng" w="9525">
            <a:solidFill>
              <a:srgbClr val="FFFFFF"/>
            </a:solidFill>
            <a:prstDash val="solid"/>
            <a:round/>
            <a:headEnd len="sm" w="sm" type="none"/>
            <a:tailEnd len="sm" w="sm" type="none"/>
          </a:ln>
        </p:spPr>
      </p:cxnSp>
      <p:cxnSp>
        <p:nvCxnSpPr>
          <p:cNvPr id="351" name="Google Shape;351;p19"/>
          <p:cNvCxnSpPr/>
          <p:nvPr/>
        </p:nvCxnSpPr>
        <p:spPr>
          <a:xfrm flipH="1" rot="10800000">
            <a:off x="6332386" y="2306260"/>
            <a:ext cx="369480" cy="183550"/>
          </a:xfrm>
          <a:prstGeom prst="straightConnector1">
            <a:avLst/>
          </a:prstGeom>
          <a:noFill/>
          <a:ln cap="flat" cmpd="sng" w="9525">
            <a:solidFill>
              <a:srgbClr val="FFFFFF"/>
            </a:solidFill>
            <a:prstDash val="solid"/>
            <a:round/>
            <a:headEnd len="sm" w="sm" type="none"/>
            <a:tailEnd len="sm" w="sm" type="none"/>
          </a:ln>
        </p:spPr>
      </p:cxnSp>
      <p:cxnSp>
        <p:nvCxnSpPr>
          <p:cNvPr id="352" name="Google Shape;352;p19"/>
          <p:cNvCxnSpPr/>
          <p:nvPr/>
        </p:nvCxnSpPr>
        <p:spPr>
          <a:xfrm>
            <a:off x="6701864" y="2306261"/>
            <a:ext cx="375440" cy="1193"/>
          </a:xfrm>
          <a:prstGeom prst="straightConnector1">
            <a:avLst/>
          </a:prstGeom>
          <a:noFill/>
          <a:ln cap="flat" cmpd="sng" w="9525">
            <a:solidFill>
              <a:srgbClr val="FFFFFF"/>
            </a:solidFill>
            <a:prstDash val="solid"/>
            <a:round/>
            <a:headEnd len="sm" w="sm" type="none"/>
            <a:tailEnd len="sm" w="sm" type="none"/>
          </a:ln>
        </p:spPr>
      </p:cxnSp>
      <p:cxnSp>
        <p:nvCxnSpPr>
          <p:cNvPr id="353" name="Google Shape;353;p19"/>
          <p:cNvCxnSpPr/>
          <p:nvPr/>
        </p:nvCxnSpPr>
        <p:spPr>
          <a:xfrm>
            <a:off x="6518317" y="2636408"/>
            <a:ext cx="262213" cy="1194"/>
          </a:xfrm>
          <a:prstGeom prst="straightConnector1">
            <a:avLst/>
          </a:prstGeom>
          <a:noFill/>
          <a:ln cap="flat" cmpd="sng" w="9525">
            <a:solidFill>
              <a:srgbClr val="FFFFFF"/>
            </a:solidFill>
            <a:prstDash val="solid"/>
            <a:round/>
            <a:headEnd len="sm" w="sm" type="none"/>
            <a:tailEnd len="sm" w="sm" type="none"/>
          </a:ln>
        </p:spPr>
      </p:cxnSp>
      <p:cxnSp>
        <p:nvCxnSpPr>
          <p:cNvPr id="354" name="Google Shape;354;p19"/>
          <p:cNvCxnSpPr/>
          <p:nvPr/>
        </p:nvCxnSpPr>
        <p:spPr>
          <a:xfrm>
            <a:off x="5831802" y="2813996"/>
            <a:ext cx="1358730" cy="1193"/>
          </a:xfrm>
          <a:prstGeom prst="straightConnector1">
            <a:avLst/>
          </a:prstGeom>
          <a:noFill/>
          <a:ln cap="flat" cmpd="sng" w="9525">
            <a:solidFill>
              <a:srgbClr val="FFFFFF"/>
            </a:solidFill>
            <a:prstDash val="solid"/>
            <a:round/>
            <a:headEnd len="sm" w="sm" type="none"/>
            <a:tailEnd len="sm" w="sm" type="none"/>
          </a:ln>
        </p:spPr>
      </p:cxnSp>
      <p:cxnSp>
        <p:nvCxnSpPr>
          <p:cNvPr id="355" name="Google Shape;355;p19"/>
          <p:cNvCxnSpPr/>
          <p:nvPr/>
        </p:nvCxnSpPr>
        <p:spPr>
          <a:xfrm>
            <a:off x="4268073" y="3297893"/>
            <a:ext cx="2836644" cy="1195"/>
          </a:xfrm>
          <a:prstGeom prst="straightConnector1">
            <a:avLst/>
          </a:prstGeom>
          <a:noFill/>
          <a:ln cap="flat" cmpd="sng" w="9525">
            <a:solidFill>
              <a:srgbClr val="FFFFFF"/>
            </a:solidFill>
            <a:prstDash val="solid"/>
            <a:round/>
            <a:headEnd len="sm" w="sm" type="none"/>
            <a:tailEnd len="sm" w="sm" type="none"/>
          </a:ln>
        </p:spPr>
      </p:cxnSp>
      <p:cxnSp>
        <p:nvCxnSpPr>
          <p:cNvPr id="356" name="Google Shape;356;p19"/>
          <p:cNvCxnSpPr/>
          <p:nvPr/>
        </p:nvCxnSpPr>
        <p:spPr>
          <a:xfrm flipH="1" rot="10800000">
            <a:off x="3047602" y="3556529"/>
            <a:ext cx="833117" cy="257445"/>
          </a:xfrm>
          <a:prstGeom prst="straightConnector1">
            <a:avLst/>
          </a:prstGeom>
          <a:noFill/>
          <a:ln cap="flat" cmpd="sng" w="9525">
            <a:solidFill>
              <a:srgbClr val="FFFFFF"/>
            </a:solidFill>
            <a:prstDash val="solid"/>
            <a:round/>
            <a:headEnd len="sm" w="sm" type="none"/>
            <a:tailEnd len="sm" w="sm" type="none"/>
          </a:ln>
        </p:spPr>
      </p:cxnSp>
      <p:cxnSp>
        <p:nvCxnSpPr>
          <p:cNvPr id="357" name="Google Shape;357;p19"/>
          <p:cNvCxnSpPr/>
          <p:nvPr/>
        </p:nvCxnSpPr>
        <p:spPr>
          <a:xfrm>
            <a:off x="3878333" y="3556530"/>
            <a:ext cx="3352722" cy="1192"/>
          </a:xfrm>
          <a:prstGeom prst="straightConnector1">
            <a:avLst/>
          </a:prstGeom>
          <a:noFill/>
          <a:ln cap="flat" cmpd="sng" w="9525">
            <a:solidFill>
              <a:srgbClr val="FFFFFF"/>
            </a:solidFill>
            <a:prstDash val="solid"/>
            <a:round/>
            <a:headEnd len="sm" w="sm" type="none"/>
            <a:tailEnd len="sm" w="sm" type="none"/>
          </a:ln>
        </p:spPr>
      </p:cxnSp>
      <p:cxnSp>
        <p:nvCxnSpPr>
          <p:cNvPr id="358" name="Google Shape;358;p19"/>
          <p:cNvCxnSpPr/>
          <p:nvPr/>
        </p:nvCxnSpPr>
        <p:spPr>
          <a:xfrm flipH="1" rot="10800000">
            <a:off x="4811564" y="3929584"/>
            <a:ext cx="452912" cy="420730"/>
          </a:xfrm>
          <a:prstGeom prst="straightConnector1">
            <a:avLst/>
          </a:prstGeom>
          <a:noFill/>
          <a:ln cap="flat" cmpd="sng" w="9525">
            <a:solidFill>
              <a:srgbClr val="FFFFFF"/>
            </a:solidFill>
            <a:prstDash val="solid"/>
            <a:round/>
            <a:headEnd len="sm" w="sm" type="none"/>
            <a:tailEnd len="sm" w="sm" type="none"/>
          </a:ln>
        </p:spPr>
      </p:cxnSp>
      <p:cxnSp>
        <p:nvCxnSpPr>
          <p:cNvPr id="359" name="Google Shape;359;p19"/>
          <p:cNvCxnSpPr/>
          <p:nvPr/>
        </p:nvCxnSpPr>
        <p:spPr>
          <a:xfrm flipH="1" rot="10800000">
            <a:off x="5262090" y="3929583"/>
            <a:ext cx="1887918" cy="2385"/>
          </a:xfrm>
          <a:prstGeom prst="straightConnector1">
            <a:avLst/>
          </a:prstGeom>
          <a:noFill/>
          <a:ln cap="flat" cmpd="sng" w="9525">
            <a:solidFill>
              <a:srgbClr val="FFFFFF"/>
            </a:solidFill>
            <a:prstDash val="solid"/>
            <a:round/>
            <a:headEnd len="sm" w="sm" type="none"/>
            <a:tailEnd len="sm" w="sm" type="none"/>
          </a:ln>
        </p:spPr>
      </p:cxnSp>
      <p:cxnSp>
        <p:nvCxnSpPr>
          <p:cNvPr id="360" name="Google Shape;360;p19"/>
          <p:cNvCxnSpPr/>
          <p:nvPr/>
        </p:nvCxnSpPr>
        <p:spPr>
          <a:xfrm>
            <a:off x="2152510" y="4443278"/>
            <a:ext cx="278898" cy="1193"/>
          </a:xfrm>
          <a:prstGeom prst="straightConnector1">
            <a:avLst/>
          </a:prstGeom>
          <a:noFill/>
          <a:ln cap="flat" cmpd="sng" w="9525">
            <a:solidFill>
              <a:srgbClr val="FFFFFF"/>
            </a:solidFill>
            <a:prstDash val="solid"/>
            <a:round/>
            <a:headEnd len="sm" w="sm" type="none"/>
            <a:tailEnd len="sm" w="sm" type="none"/>
          </a:ln>
        </p:spPr>
      </p:cxnSp>
      <p:cxnSp>
        <p:nvCxnSpPr>
          <p:cNvPr id="361" name="Google Shape;361;p19"/>
          <p:cNvCxnSpPr/>
          <p:nvPr/>
        </p:nvCxnSpPr>
        <p:spPr>
          <a:xfrm>
            <a:off x="1774688" y="5247788"/>
            <a:ext cx="862913" cy="1193"/>
          </a:xfrm>
          <a:prstGeom prst="straightConnector1">
            <a:avLst/>
          </a:prstGeom>
          <a:noFill/>
          <a:ln cap="flat" cmpd="sng" w="9525">
            <a:solidFill>
              <a:srgbClr val="FFFFFF"/>
            </a:solidFill>
            <a:prstDash val="solid"/>
            <a:round/>
            <a:headEnd len="sm" w="sm" type="none"/>
            <a:tailEnd len="sm" w="sm" type="none"/>
          </a:ln>
        </p:spPr>
      </p:cxnSp>
      <p:cxnSp>
        <p:nvCxnSpPr>
          <p:cNvPr id="362" name="Google Shape;362;p19"/>
          <p:cNvCxnSpPr/>
          <p:nvPr/>
        </p:nvCxnSpPr>
        <p:spPr>
          <a:xfrm>
            <a:off x="6237036" y="4178683"/>
            <a:ext cx="1026199" cy="1194"/>
          </a:xfrm>
          <a:prstGeom prst="straightConnector1">
            <a:avLst/>
          </a:prstGeom>
          <a:noFill/>
          <a:ln cap="flat" cmpd="sng" w="9525">
            <a:solidFill>
              <a:srgbClr val="FFFFFF"/>
            </a:solidFill>
            <a:prstDash val="solid"/>
            <a:round/>
            <a:headEnd len="sm" w="sm" type="none"/>
            <a:tailEnd len="sm" w="sm" type="none"/>
          </a:ln>
        </p:spPr>
      </p:cxnSp>
      <p:cxnSp>
        <p:nvCxnSpPr>
          <p:cNvPr id="363" name="Google Shape;363;p19"/>
          <p:cNvCxnSpPr/>
          <p:nvPr/>
        </p:nvCxnSpPr>
        <p:spPr>
          <a:xfrm>
            <a:off x="4341969" y="4629209"/>
            <a:ext cx="2674550" cy="1194"/>
          </a:xfrm>
          <a:prstGeom prst="straightConnector1">
            <a:avLst/>
          </a:prstGeom>
          <a:noFill/>
          <a:ln cap="flat" cmpd="sng" w="9525">
            <a:solidFill>
              <a:srgbClr val="FFFFFF"/>
            </a:solidFill>
            <a:prstDash val="solid"/>
            <a:round/>
            <a:headEnd len="sm" w="sm" type="none"/>
            <a:tailEnd len="sm" w="sm" type="none"/>
          </a:ln>
        </p:spPr>
      </p:cxnSp>
      <p:cxnSp>
        <p:nvCxnSpPr>
          <p:cNvPr id="364" name="Google Shape;364;p19"/>
          <p:cNvCxnSpPr/>
          <p:nvPr/>
        </p:nvCxnSpPr>
        <p:spPr>
          <a:xfrm>
            <a:off x="2809228" y="4900955"/>
            <a:ext cx="4069034" cy="1193"/>
          </a:xfrm>
          <a:prstGeom prst="straightConnector1">
            <a:avLst/>
          </a:prstGeom>
          <a:noFill/>
          <a:ln cap="flat" cmpd="sng" w="9525">
            <a:solidFill>
              <a:srgbClr val="FFFFFF"/>
            </a:solidFill>
            <a:prstDash val="solid"/>
            <a:round/>
            <a:headEnd len="sm" w="sm" type="none"/>
            <a:tailEnd len="sm" w="sm" type="none"/>
          </a:ln>
        </p:spPr>
      </p:cxnSp>
      <p:cxnSp>
        <p:nvCxnSpPr>
          <p:cNvPr id="365" name="Google Shape;365;p19"/>
          <p:cNvCxnSpPr/>
          <p:nvPr/>
        </p:nvCxnSpPr>
        <p:spPr>
          <a:xfrm>
            <a:off x="6465875" y="2928415"/>
            <a:ext cx="281282" cy="147794"/>
          </a:xfrm>
          <a:prstGeom prst="straightConnector1">
            <a:avLst/>
          </a:prstGeom>
          <a:noFill/>
          <a:ln cap="flat" cmpd="sng" w="9525">
            <a:solidFill>
              <a:srgbClr val="FFFFFF"/>
            </a:solidFill>
            <a:prstDash val="solid"/>
            <a:round/>
            <a:headEnd len="sm" w="sm" type="none"/>
            <a:tailEnd len="sm" w="sm" type="none"/>
          </a:ln>
        </p:spPr>
      </p:cxnSp>
      <p:cxnSp>
        <p:nvCxnSpPr>
          <p:cNvPr id="366" name="Google Shape;366;p19"/>
          <p:cNvCxnSpPr/>
          <p:nvPr/>
        </p:nvCxnSpPr>
        <p:spPr>
          <a:xfrm flipH="1" rot="10800000">
            <a:off x="6554073" y="3076206"/>
            <a:ext cx="193084" cy="70323"/>
          </a:xfrm>
          <a:prstGeom prst="straightConnector1">
            <a:avLst/>
          </a:prstGeom>
          <a:noFill/>
          <a:ln cap="flat" cmpd="sng" w="9525">
            <a:solidFill>
              <a:srgbClr val="FFFFFF"/>
            </a:solidFill>
            <a:prstDash val="solid"/>
            <a:round/>
            <a:headEnd len="sm" w="sm" type="none"/>
            <a:tailEnd len="sm" w="sm" type="none"/>
          </a:ln>
        </p:spPr>
      </p:cxnSp>
      <p:cxnSp>
        <p:nvCxnSpPr>
          <p:cNvPr id="367" name="Google Shape;367;p19"/>
          <p:cNvCxnSpPr/>
          <p:nvPr/>
        </p:nvCxnSpPr>
        <p:spPr>
          <a:xfrm>
            <a:off x="6167908" y="5014182"/>
            <a:ext cx="309887" cy="328956"/>
          </a:xfrm>
          <a:prstGeom prst="straightConnector1">
            <a:avLst/>
          </a:prstGeom>
          <a:noFill/>
          <a:ln cap="flat" cmpd="sng" w="9525">
            <a:solidFill>
              <a:srgbClr val="FFFFFF"/>
            </a:solidFill>
            <a:prstDash val="solid"/>
            <a:round/>
            <a:headEnd len="sm" w="sm" type="none"/>
            <a:tailEnd len="sm" w="sm" type="none"/>
          </a:ln>
        </p:spPr>
      </p:cxnSp>
      <p:cxnSp>
        <p:nvCxnSpPr>
          <p:cNvPr id="368" name="Google Shape;368;p19"/>
          <p:cNvCxnSpPr/>
          <p:nvPr/>
        </p:nvCxnSpPr>
        <p:spPr>
          <a:xfrm flipH="1">
            <a:off x="6475410" y="5343137"/>
            <a:ext cx="201427" cy="1194"/>
          </a:xfrm>
          <a:prstGeom prst="straightConnector1">
            <a:avLst/>
          </a:prstGeom>
          <a:noFill/>
          <a:ln cap="flat" cmpd="sng" w="9525">
            <a:solidFill>
              <a:srgbClr val="FFFFFF"/>
            </a:solidFill>
            <a:prstDash val="solid"/>
            <a:round/>
            <a:headEnd len="sm" w="sm" type="none"/>
            <a:tailEnd len="sm" w="sm" type="none"/>
          </a:ln>
        </p:spPr>
      </p:cxnSp>
      <p:cxnSp>
        <p:nvCxnSpPr>
          <p:cNvPr id="369" name="Google Shape;369;p19"/>
          <p:cNvCxnSpPr/>
          <p:nvPr/>
        </p:nvCxnSpPr>
        <p:spPr>
          <a:xfrm flipH="1" rot="10800000">
            <a:off x="5831802" y="1954660"/>
            <a:ext cx="404045" cy="502970"/>
          </a:xfrm>
          <a:prstGeom prst="straightConnector1">
            <a:avLst/>
          </a:prstGeom>
          <a:noFill/>
          <a:ln cap="flat" cmpd="sng" w="9525">
            <a:solidFill>
              <a:srgbClr val="FFFFFF"/>
            </a:solidFill>
            <a:prstDash val="solid"/>
            <a:round/>
            <a:headEnd len="sm" w="sm" type="none"/>
            <a:tailEnd len="sm" w="sm" type="none"/>
          </a:ln>
        </p:spPr>
      </p:cxnSp>
      <p:sp>
        <p:nvSpPr>
          <p:cNvPr id="370" name="Google Shape;370;p19"/>
          <p:cNvSpPr/>
          <p:nvPr/>
        </p:nvSpPr>
        <p:spPr>
          <a:xfrm>
            <a:off x="3951037" y="4482610"/>
            <a:ext cx="518463" cy="70321"/>
          </a:xfrm>
          <a:custGeom>
            <a:rect b="b" l="l" r="r" t="t"/>
            <a:pathLst>
              <a:path extrusionOk="0" h="21600" w="21600">
                <a:moveTo>
                  <a:pt x="21600" y="0"/>
                </a:moveTo>
                <a:lnTo>
                  <a:pt x="21600" y="21600"/>
                </a:lnTo>
                <a:lnTo>
                  <a:pt x="0" y="21600"/>
                </a:lnTo>
                <a:lnTo>
                  <a:pt x="0" y="0"/>
                </a:lnTo>
              </a:path>
            </a:pathLst>
          </a:custGeom>
          <a:noFill/>
          <a:ln cap="flat" cmpd="sng" w="9525">
            <a:solidFill>
              <a:srgbClr val="FFFFFF"/>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Times New Roman"/>
              <a:ea typeface="Times New Roman"/>
              <a:cs typeface="Times New Roman"/>
              <a:sym typeface="Times New Roman"/>
            </a:endParaRPr>
          </a:p>
        </p:txBody>
      </p:sp>
      <p:cxnSp>
        <p:nvCxnSpPr>
          <p:cNvPr id="371" name="Google Shape;371;p19"/>
          <p:cNvCxnSpPr/>
          <p:nvPr/>
        </p:nvCxnSpPr>
        <p:spPr>
          <a:xfrm>
            <a:off x="4226357" y="4556505"/>
            <a:ext cx="100119" cy="72706"/>
          </a:xfrm>
          <a:prstGeom prst="straightConnector1">
            <a:avLst/>
          </a:prstGeom>
          <a:noFill/>
          <a:ln cap="flat" cmpd="sng" w="9525">
            <a:solidFill>
              <a:srgbClr val="FFFFFF"/>
            </a:solidFill>
            <a:prstDash val="solid"/>
            <a:round/>
            <a:headEnd len="sm" w="sm" type="none"/>
            <a:tailEnd len="sm" w="sm" type="none"/>
          </a:ln>
        </p:spPr>
      </p:cxnSp>
      <p:cxnSp>
        <p:nvCxnSpPr>
          <p:cNvPr id="372" name="Google Shape;372;p19"/>
          <p:cNvCxnSpPr/>
          <p:nvPr/>
        </p:nvCxnSpPr>
        <p:spPr>
          <a:xfrm>
            <a:off x="4326475" y="4629209"/>
            <a:ext cx="2676934" cy="1194"/>
          </a:xfrm>
          <a:prstGeom prst="straightConnector1">
            <a:avLst/>
          </a:prstGeom>
          <a:noFill/>
          <a:ln cap="flat" cmpd="sng" w="9525">
            <a:solidFill>
              <a:srgbClr val="FFFFFF"/>
            </a:solidFill>
            <a:prstDash val="solid"/>
            <a:round/>
            <a:headEnd len="sm" w="sm" type="none"/>
            <a:tailEnd len="sm" w="sm" type="none"/>
          </a:ln>
        </p:spPr>
      </p:cxnSp>
      <p:sp>
        <p:nvSpPr>
          <p:cNvPr id="373" name="Google Shape;373;p19"/>
          <p:cNvSpPr/>
          <p:nvPr/>
        </p:nvSpPr>
        <p:spPr>
          <a:xfrm>
            <a:off x="3951037" y="4482610"/>
            <a:ext cx="518463" cy="70321"/>
          </a:xfrm>
          <a:custGeom>
            <a:rect b="b" l="l" r="r" t="t"/>
            <a:pathLst>
              <a:path extrusionOk="0" h="21600" w="21600">
                <a:moveTo>
                  <a:pt x="21600" y="0"/>
                </a:moveTo>
                <a:lnTo>
                  <a:pt x="21600" y="21600"/>
                </a:lnTo>
                <a:lnTo>
                  <a:pt x="0" y="21600"/>
                </a:lnTo>
                <a:lnTo>
                  <a:pt x="0" y="0"/>
                </a:lnTo>
              </a:path>
            </a:pathLst>
          </a:custGeom>
          <a:noFill/>
          <a:ln cap="flat" cmpd="sng" w="9525">
            <a:solidFill>
              <a:srgbClr val="FFFFFF"/>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Times New Roman"/>
              <a:ea typeface="Times New Roman"/>
              <a:cs typeface="Times New Roman"/>
              <a:sym typeface="Times New Roman"/>
            </a:endParaRPr>
          </a:p>
        </p:txBody>
      </p:sp>
      <p:cxnSp>
        <p:nvCxnSpPr>
          <p:cNvPr id="374" name="Google Shape;374;p19"/>
          <p:cNvCxnSpPr/>
          <p:nvPr/>
        </p:nvCxnSpPr>
        <p:spPr>
          <a:xfrm>
            <a:off x="4226357" y="4556505"/>
            <a:ext cx="100119" cy="72706"/>
          </a:xfrm>
          <a:prstGeom prst="straightConnector1">
            <a:avLst/>
          </a:prstGeom>
          <a:noFill/>
          <a:ln cap="flat" cmpd="sng" w="9525">
            <a:solidFill>
              <a:srgbClr val="FFFFFF"/>
            </a:solidFill>
            <a:prstDash val="solid"/>
            <a:round/>
            <a:headEnd len="sm" w="sm" type="none"/>
            <a:tailEnd len="sm" w="sm" type="none"/>
          </a:ln>
        </p:spPr>
      </p:cxnSp>
      <p:cxnSp>
        <p:nvCxnSpPr>
          <p:cNvPr id="375" name="Google Shape;375;p19"/>
          <p:cNvCxnSpPr/>
          <p:nvPr/>
        </p:nvCxnSpPr>
        <p:spPr>
          <a:xfrm>
            <a:off x="6999235" y="4639340"/>
            <a:ext cx="9537" cy="9536"/>
          </a:xfrm>
          <a:prstGeom prst="straightConnector1">
            <a:avLst/>
          </a:prstGeom>
          <a:noFill/>
          <a:ln cap="flat" cmpd="sng" w="9525">
            <a:solidFill>
              <a:srgbClr val="FFFFFF"/>
            </a:solidFill>
            <a:prstDash val="solid"/>
            <a:round/>
            <a:headEnd len="sm" w="sm" type="none"/>
            <a:tailEnd len="sm" w="sm" type="none"/>
          </a:ln>
        </p:spPr>
      </p:cxnSp>
      <p:cxnSp>
        <p:nvCxnSpPr>
          <p:cNvPr id="376" name="Google Shape;376;p19"/>
          <p:cNvCxnSpPr/>
          <p:nvPr/>
        </p:nvCxnSpPr>
        <p:spPr>
          <a:xfrm>
            <a:off x="4322303" y="4639340"/>
            <a:ext cx="9537" cy="9536"/>
          </a:xfrm>
          <a:prstGeom prst="straightConnector1">
            <a:avLst/>
          </a:prstGeom>
          <a:noFill/>
          <a:ln cap="flat" cmpd="sng" w="9525">
            <a:solidFill>
              <a:srgbClr val="FFFFFF"/>
            </a:solidFill>
            <a:prstDash val="solid"/>
            <a:round/>
            <a:headEnd len="sm" w="sm" type="none"/>
            <a:tailEnd len="sm" w="sm" type="none"/>
          </a:ln>
        </p:spPr>
      </p:cxnSp>
      <p:sp>
        <p:nvSpPr>
          <p:cNvPr id="377" name="Google Shape;377;p19"/>
          <p:cNvSpPr/>
          <p:nvPr/>
        </p:nvSpPr>
        <p:spPr>
          <a:xfrm>
            <a:off x="2419489" y="2021405"/>
            <a:ext cx="67937" cy="194275"/>
          </a:xfrm>
          <a:custGeom>
            <a:rect b="b" l="l" r="r" t="t"/>
            <a:pathLst>
              <a:path extrusionOk="0" h="21600" w="21600">
                <a:moveTo>
                  <a:pt x="21600" y="21600"/>
                </a:moveTo>
                <a:lnTo>
                  <a:pt x="0" y="21600"/>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378" name="Google Shape;378;p19"/>
          <p:cNvSpPr/>
          <p:nvPr/>
        </p:nvSpPr>
        <p:spPr>
          <a:xfrm>
            <a:off x="2431407" y="4266881"/>
            <a:ext cx="70322" cy="357562"/>
          </a:xfrm>
          <a:custGeom>
            <a:rect b="b" l="l" r="r" t="t"/>
            <a:pathLst>
              <a:path extrusionOk="0" h="21600" w="21600">
                <a:moveTo>
                  <a:pt x="21600" y="21600"/>
                </a:moveTo>
                <a:lnTo>
                  <a:pt x="0" y="21600"/>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379" name="Google Shape;379;p19"/>
          <p:cNvSpPr/>
          <p:nvPr/>
        </p:nvSpPr>
        <p:spPr>
          <a:xfrm>
            <a:off x="2433791" y="2293150"/>
            <a:ext cx="70321" cy="191892"/>
          </a:xfrm>
          <a:custGeom>
            <a:rect b="b" l="l" r="r" t="t"/>
            <a:pathLst>
              <a:path extrusionOk="0" h="21600" w="21600">
                <a:moveTo>
                  <a:pt x="21600" y="21600"/>
                </a:moveTo>
                <a:lnTo>
                  <a:pt x="0" y="21600"/>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Times New Roman"/>
              <a:ea typeface="Times New Roman"/>
              <a:cs typeface="Times New Roman"/>
              <a:sym typeface="Times New Roman"/>
            </a:endParaRPr>
          </a:p>
        </p:txBody>
      </p:sp>
      <p:sp>
        <p:nvSpPr>
          <p:cNvPr id="380" name="Google Shape;380;p19"/>
          <p:cNvSpPr/>
          <p:nvPr/>
        </p:nvSpPr>
        <p:spPr>
          <a:xfrm>
            <a:off x="2433791" y="2514837"/>
            <a:ext cx="67938" cy="1727016"/>
          </a:xfrm>
          <a:custGeom>
            <a:rect b="b" l="l" r="r" t="t"/>
            <a:pathLst>
              <a:path extrusionOk="0" h="21600" w="21600">
                <a:moveTo>
                  <a:pt x="21600" y="21600"/>
                </a:moveTo>
                <a:lnTo>
                  <a:pt x="0" y="21600"/>
                </a:lnTo>
                <a:lnTo>
                  <a:pt x="0" y="0"/>
                </a:lnTo>
                <a:lnTo>
                  <a:pt x="2160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Times New Roman"/>
              <a:ea typeface="Times New Roman"/>
              <a:cs typeface="Times New Roman"/>
              <a:sym typeface="Times New Roman"/>
            </a:endParaRPr>
          </a:p>
        </p:txBody>
      </p:sp>
      <p:cxnSp>
        <p:nvCxnSpPr>
          <p:cNvPr id="381" name="Google Shape;381;p19"/>
          <p:cNvCxnSpPr/>
          <p:nvPr/>
        </p:nvCxnSpPr>
        <p:spPr>
          <a:xfrm flipH="1">
            <a:off x="2325331" y="3587517"/>
            <a:ext cx="101310" cy="1194"/>
          </a:xfrm>
          <a:prstGeom prst="straightConnector1">
            <a:avLst/>
          </a:prstGeom>
          <a:noFill/>
          <a:ln cap="flat" cmpd="sng" w="9525">
            <a:solidFill>
              <a:srgbClr val="FFFFFF"/>
            </a:solidFill>
            <a:prstDash val="solid"/>
            <a:round/>
            <a:headEnd len="sm" w="sm" type="none"/>
            <a:tailEnd len="sm" w="sm" type="none"/>
          </a:ln>
        </p:spPr>
      </p:cxnSp>
      <p:cxnSp>
        <p:nvCxnSpPr>
          <p:cNvPr id="382" name="Google Shape;382;p19"/>
          <p:cNvCxnSpPr/>
          <p:nvPr/>
        </p:nvCxnSpPr>
        <p:spPr>
          <a:xfrm flipH="1">
            <a:off x="2297917" y="3372982"/>
            <a:ext cx="133491" cy="1193"/>
          </a:xfrm>
          <a:prstGeom prst="straightConnector1">
            <a:avLst/>
          </a:prstGeom>
          <a:noFill/>
          <a:ln cap="flat" cmpd="sng" w="9525">
            <a:solidFill>
              <a:srgbClr val="000000"/>
            </a:solidFill>
            <a:prstDash val="solid"/>
            <a:round/>
            <a:headEnd len="sm" w="sm" type="none"/>
            <a:tailEnd len="sm" w="sm" type="none"/>
          </a:ln>
        </p:spPr>
      </p:cxnSp>
      <p:cxnSp>
        <p:nvCxnSpPr>
          <p:cNvPr id="383" name="Google Shape;383;p19"/>
          <p:cNvCxnSpPr/>
          <p:nvPr/>
        </p:nvCxnSpPr>
        <p:spPr>
          <a:xfrm>
            <a:off x="2719243" y="4795474"/>
            <a:ext cx="9536" cy="9537"/>
          </a:xfrm>
          <a:prstGeom prst="straightConnector1">
            <a:avLst/>
          </a:prstGeom>
          <a:noFill/>
          <a:ln cap="flat" cmpd="sng" w="9525">
            <a:solidFill>
              <a:srgbClr val="FFFFFF"/>
            </a:solidFill>
            <a:prstDash val="solid"/>
            <a:round/>
            <a:headEnd len="sm" w="sm" type="none"/>
            <a:tailEnd len="sm" w="sm" type="none"/>
          </a:ln>
        </p:spPr>
      </p:cxnSp>
      <p:cxnSp>
        <p:nvCxnSpPr>
          <p:cNvPr id="384" name="Google Shape;384;p19"/>
          <p:cNvCxnSpPr/>
          <p:nvPr/>
        </p:nvCxnSpPr>
        <p:spPr>
          <a:xfrm flipH="1">
            <a:off x="2204952" y="2249051"/>
            <a:ext cx="330149" cy="1194"/>
          </a:xfrm>
          <a:prstGeom prst="straightConnector1">
            <a:avLst/>
          </a:prstGeom>
          <a:noFill/>
          <a:ln cap="flat" cmpd="sng" w="9525">
            <a:solidFill>
              <a:srgbClr val="000000"/>
            </a:solidFill>
            <a:prstDash val="solid"/>
            <a:round/>
            <a:headEnd len="sm" w="sm" type="none"/>
            <a:tailEnd len="sm" w="sm" type="none"/>
          </a:ln>
        </p:spPr>
      </p:cxnSp>
      <p:cxnSp>
        <p:nvCxnSpPr>
          <p:cNvPr id="385" name="Google Shape;385;p19"/>
          <p:cNvCxnSpPr/>
          <p:nvPr/>
        </p:nvCxnSpPr>
        <p:spPr>
          <a:xfrm flipH="1">
            <a:off x="2381348" y="2407569"/>
            <a:ext cx="52444" cy="1194"/>
          </a:xfrm>
          <a:prstGeom prst="straightConnector1">
            <a:avLst/>
          </a:prstGeom>
          <a:noFill/>
          <a:ln cap="flat" cmpd="sng" w="9525">
            <a:solidFill>
              <a:srgbClr val="000000"/>
            </a:solidFill>
            <a:prstDash val="solid"/>
            <a:round/>
            <a:headEnd len="sm" w="sm" type="none"/>
            <a:tailEnd len="sm" w="sm" type="none"/>
          </a:ln>
        </p:spPr>
      </p:cxnSp>
      <p:cxnSp>
        <p:nvCxnSpPr>
          <p:cNvPr id="386" name="Google Shape;386;p19"/>
          <p:cNvCxnSpPr/>
          <p:nvPr/>
        </p:nvCxnSpPr>
        <p:spPr>
          <a:xfrm flipH="1">
            <a:off x="2250244" y="2115563"/>
            <a:ext cx="168054" cy="1193"/>
          </a:xfrm>
          <a:prstGeom prst="straightConnector1">
            <a:avLst/>
          </a:prstGeom>
          <a:noFill/>
          <a:ln cap="flat" cmpd="sng" w="9525">
            <a:solidFill>
              <a:srgbClr val="000000"/>
            </a:solidFill>
            <a:prstDash val="solid"/>
            <a:round/>
            <a:headEnd len="sm" w="sm" type="none"/>
            <a:tailEnd len="sm" w="sm" type="none"/>
          </a:ln>
        </p:spPr>
      </p:cxnSp>
      <p:cxnSp>
        <p:nvCxnSpPr>
          <p:cNvPr id="387" name="Google Shape;387;p19"/>
          <p:cNvCxnSpPr/>
          <p:nvPr/>
        </p:nvCxnSpPr>
        <p:spPr>
          <a:xfrm>
            <a:off x="6233461" y="1957044"/>
            <a:ext cx="932041" cy="1194"/>
          </a:xfrm>
          <a:prstGeom prst="straightConnector1">
            <a:avLst/>
          </a:prstGeom>
          <a:noFill/>
          <a:ln cap="flat" cmpd="sng" w="9525">
            <a:solidFill>
              <a:srgbClr val="000000"/>
            </a:solidFill>
            <a:prstDash val="solid"/>
            <a:round/>
            <a:headEnd len="sm" w="sm" type="none"/>
            <a:tailEnd len="sm" w="sm" type="none"/>
          </a:ln>
        </p:spPr>
      </p:cxnSp>
      <p:cxnSp>
        <p:nvCxnSpPr>
          <p:cNvPr id="388" name="Google Shape;388;p19"/>
          <p:cNvCxnSpPr/>
          <p:nvPr/>
        </p:nvCxnSpPr>
        <p:spPr>
          <a:xfrm flipH="1" rot="10800000">
            <a:off x="6332386" y="2306260"/>
            <a:ext cx="369480" cy="183550"/>
          </a:xfrm>
          <a:prstGeom prst="straightConnector1">
            <a:avLst/>
          </a:prstGeom>
          <a:noFill/>
          <a:ln cap="flat" cmpd="sng" w="9525">
            <a:solidFill>
              <a:srgbClr val="000000"/>
            </a:solidFill>
            <a:prstDash val="solid"/>
            <a:round/>
            <a:headEnd len="sm" w="sm" type="none"/>
            <a:tailEnd len="sm" w="sm" type="none"/>
          </a:ln>
        </p:spPr>
      </p:cxnSp>
      <p:cxnSp>
        <p:nvCxnSpPr>
          <p:cNvPr id="389" name="Google Shape;389;p19"/>
          <p:cNvCxnSpPr/>
          <p:nvPr/>
        </p:nvCxnSpPr>
        <p:spPr>
          <a:xfrm>
            <a:off x="6701864" y="2306261"/>
            <a:ext cx="375440" cy="1193"/>
          </a:xfrm>
          <a:prstGeom prst="straightConnector1">
            <a:avLst/>
          </a:prstGeom>
          <a:noFill/>
          <a:ln cap="flat" cmpd="sng" w="9525">
            <a:solidFill>
              <a:srgbClr val="000000"/>
            </a:solidFill>
            <a:prstDash val="solid"/>
            <a:round/>
            <a:headEnd len="sm" w="sm" type="none"/>
            <a:tailEnd len="sm" w="sm" type="none"/>
          </a:ln>
        </p:spPr>
      </p:cxnSp>
      <p:cxnSp>
        <p:nvCxnSpPr>
          <p:cNvPr id="390" name="Google Shape;390;p19"/>
          <p:cNvCxnSpPr/>
          <p:nvPr/>
        </p:nvCxnSpPr>
        <p:spPr>
          <a:xfrm>
            <a:off x="6518317" y="2636408"/>
            <a:ext cx="262213" cy="1194"/>
          </a:xfrm>
          <a:prstGeom prst="straightConnector1">
            <a:avLst/>
          </a:prstGeom>
          <a:noFill/>
          <a:ln cap="flat" cmpd="sng" w="9525">
            <a:solidFill>
              <a:srgbClr val="000000"/>
            </a:solidFill>
            <a:prstDash val="solid"/>
            <a:round/>
            <a:headEnd len="sm" w="sm" type="none"/>
            <a:tailEnd len="sm" w="sm" type="none"/>
          </a:ln>
        </p:spPr>
      </p:cxnSp>
      <p:cxnSp>
        <p:nvCxnSpPr>
          <p:cNvPr id="391" name="Google Shape;391;p19"/>
          <p:cNvCxnSpPr/>
          <p:nvPr/>
        </p:nvCxnSpPr>
        <p:spPr>
          <a:xfrm>
            <a:off x="5831802" y="2813996"/>
            <a:ext cx="1358730" cy="1193"/>
          </a:xfrm>
          <a:prstGeom prst="straightConnector1">
            <a:avLst/>
          </a:prstGeom>
          <a:noFill/>
          <a:ln cap="flat" cmpd="sng" w="9525">
            <a:solidFill>
              <a:srgbClr val="000000"/>
            </a:solidFill>
            <a:prstDash val="solid"/>
            <a:round/>
            <a:headEnd len="sm" w="sm" type="none"/>
            <a:tailEnd len="sm" w="sm" type="none"/>
          </a:ln>
        </p:spPr>
      </p:cxnSp>
      <p:cxnSp>
        <p:nvCxnSpPr>
          <p:cNvPr id="392" name="Google Shape;392;p19"/>
          <p:cNvCxnSpPr/>
          <p:nvPr/>
        </p:nvCxnSpPr>
        <p:spPr>
          <a:xfrm>
            <a:off x="4268073" y="3297893"/>
            <a:ext cx="2836644" cy="1195"/>
          </a:xfrm>
          <a:prstGeom prst="straightConnector1">
            <a:avLst/>
          </a:prstGeom>
          <a:noFill/>
          <a:ln cap="flat" cmpd="sng" w="9525">
            <a:solidFill>
              <a:srgbClr val="000000"/>
            </a:solidFill>
            <a:prstDash val="solid"/>
            <a:round/>
            <a:headEnd len="sm" w="sm" type="none"/>
            <a:tailEnd len="sm" w="sm" type="none"/>
          </a:ln>
        </p:spPr>
      </p:cxnSp>
      <p:cxnSp>
        <p:nvCxnSpPr>
          <p:cNvPr id="393" name="Google Shape;393;p19"/>
          <p:cNvCxnSpPr/>
          <p:nvPr/>
        </p:nvCxnSpPr>
        <p:spPr>
          <a:xfrm flipH="1" rot="10800000">
            <a:off x="3047602" y="3556529"/>
            <a:ext cx="833117" cy="257445"/>
          </a:xfrm>
          <a:prstGeom prst="straightConnector1">
            <a:avLst/>
          </a:prstGeom>
          <a:noFill/>
          <a:ln cap="flat" cmpd="sng" w="9525">
            <a:solidFill>
              <a:srgbClr val="000000"/>
            </a:solidFill>
            <a:prstDash val="solid"/>
            <a:round/>
            <a:headEnd len="sm" w="sm" type="none"/>
            <a:tailEnd len="sm" w="sm" type="none"/>
          </a:ln>
        </p:spPr>
      </p:cxnSp>
      <p:cxnSp>
        <p:nvCxnSpPr>
          <p:cNvPr id="394" name="Google Shape;394;p19"/>
          <p:cNvCxnSpPr/>
          <p:nvPr/>
        </p:nvCxnSpPr>
        <p:spPr>
          <a:xfrm>
            <a:off x="3878333" y="3556530"/>
            <a:ext cx="3352722" cy="1192"/>
          </a:xfrm>
          <a:prstGeom prst="straightConnector1">
            <a:avLst/>
          </a:prstGeom>
          <a:noFill/>
          <a:ln cap="flat" cmpd="sng" w="9525">
            <a:solidFill>
              <a:srgbClr val="000000"/>
            </a:solidFill>
            <a:prstDash val="solid"/>
            <a:round/>
            <a:headEnd len="sm" w="sm" type="none"/>
            <a:tailEnd len="sm" w="sm" type="none"/>
          </a:ln>
        </p:spPr>
      </p:cxnSp>
      <p:cxnSp>
        <p:nvCxnSpPr>
          <p:cNvPr id="395" name="Google Shape;395;p19"/>
          <p:cNvCxnSpPr/>
          <p:nvPr/>
        </p:nvCxnSpPr>
        <p:spPr>
          <a:xfrm flipH="1" rot="10800000">
            <a:off x="4811564" y="3929584"/>
            <a:ext cx="452912" cy="420730"/>
          </a:xfrm>
          <a:prstGeom prst="straightConnector1">
            <a:avLst/>
          </a:prstGeom>
          <a:noFill/>
          <a:ln cap="flat" cmpd="sng" w="9525">
            <a:solidFill>
              <a:srgbClr val="000000"/>
            </a:solidFill>
            <a:prstDash val="solid"/>
            <a:round/>
            <a:headEnd len="sm" w="sm" type="none"/>
            <a:tailEnd len="sm" w="sm" type="none"/>
          </a:ln>
        </p:spPr>
      </p:cxnSp>
      <p:cxnSp>
        <p:nvCxnSpPr>
          <p:cNvPr id="396" name="Google Shape;396;p19"/>
          <p:cNvCxnSpPr/>
          <p:nvPr/>
        </p:nvCxnSpPr>
        <p:spPr>
          <a:xfrm flipH="1" rot="10800000">
            <a:off x="5262090" y="3929583"/>
            <a:ext cx="1887918" cy="2385"/>
          </a:xfrm>
          <a:prstGeom prst="straightConnector1">
            <a:avLst/>
          </a:prstGeom>
          <a:noFill/>
          <a:ln cap="flat" cmpd="sng" w="9525">
            <a:solidFill>
              <a:srgbClr val="000000"/>
            </a:solidFill>
            <a:prstDash val="solid"/>
            <a:round/>
            <a:headEnd len="sm" w="sm" type="none"/>
            <a:tailEnd len="sm" w="sm" type="none"/>
          </a:ln>
        </p:spPr>
      </p:cxnSp>
      <p:cxnSp>
        <p:nvCxnSpPr>
          <p:cNvPr id="397" name="Google Shape;397;p19"/>
          <p:cNvCxnSpPr/>
          <p:nvPr/>
        </p:nvCxnSpPr>
        <p:spPr>
          <a:xfrm>
            <a:off x="2152510" y="4443278"/>
            <a:ext cx="278898" cy="1193"/>
          </a:xfrm>
          <a:prstGeom prst="straightConnector1">
            <a:avLst/>
          </a:prstGeom>
          <a:noFill/>
          <a:ln cap="flat" cmpd="sng" w="9525">
            <a:solidFill>
              <a:srgbClr val="000000"/>
            </a:solidFill>
            <a:prstDash val="solid"/>
            <a:round/>
            <a:headEnd len="sm" w="sm" type="none"/>
            <a:tailEnd len="sm" w="sm" type="none"/>
          </a:ln>
        </p:spPr>
      </p:cxnSp>
      <p:cxnSp>
        <p:nvCxnSpPr>
          <p:cNvPr id="398" name="Google Shape;398;p19"/>
          <p:cNvCxnSpPr/>
          <p:nvPr/>
        </p:nvCxnSpPr>
        <p:spPr>
          <a:xfrm>
            <a:off x="1774688" y="5247788"/>
            <a:ext cx="862913" cy="1193"/>
          </a:xfrm>
          <a:prstGeom prst="straightConnector1">
            <a:avLst/>
          </a:prstGeom>
          <a:noFill/>
          <a:ln cap="flat" cmpd="sng" w="9525">
            <a:solidFill>
              <a:srgbClr val="000000"/>
            </a:solidFill>
            <a:prstDash val="solid"/>
            <a:round/>
            <a:headEnd len="sm" w="sm" type="none"/>
            <a:tailEnd len="sm" w="sm" type="none"/>
          </a:ln>
        </p:spPr>
      </p:cxnSp>
      <p:sp>
        <p:nvSpPr>
          <p:cNvPr id="399" name="Google Shape;399;p19"/>
          <p:cNvSpPr/>
          <p:nvPr/>
        </p:nvSpPr>
        <p:spPr>
          <a:xfrm>
            <a:off x="3951037" y="4482610"/>
            <a:ext cx="518463" cy="70321"/>
          </a:xfrm>
          <a:custGeom>
            <a:rect b="b" l="l" r="r" t="t"/>
            <a:pathLst>
              <a:path extrusionOk="0" h="21600" w="21600">
                <a:moveTo>
                  <a:pt x="21600" y="0"/>
                </a:moveTo>
                <a:lnTo>
                  <a:pt x="21600" y="21600"/>
                </a:lnTo>
                <a:lnTo>
                  <a:pt x="0" y="21600"/>
                </a:lnTo>
                <a:lnTo>
                  <a:pt x="0" y="0"/>
                </a:lnTo>
              </a:path>
            </a:pathLst>
          </a:custGeom>
          <a:noFill/>
          <a:ln cap="flat" cmpd="sng" w="9525">
            <a:solidFill>
              <a:srgbClr val="000000"/>
            </a:solidFill>
            <a:prstDash val="solid"/>
            <a:round/>
            <a:headEnd len="sm" w="sm" type="none"/>
            <a:tailEnd len="sm" w="sm" type="none"/>
          </a:ln>
        </p:spPr>
        <p:txBody>
          <a:bodyPr anchorCtr="0" anchor="t" bIns="34300" lIns="34300" spcFirstLastPara="1" rIns="34300" wrap="square" tIns="34300">
            <a:noAutofit/>
          </a:bodyPr>
          <a:lstStyle/>
          <a:p>
            <a:pPr indent="0" lvl="0" marL="0" marR="0" rtl="0" algn="l">
              <a:lnSpc>
                <a:spcPct val="100000"/>
              </a:lnSpc>
              <a:spcBef>
                <a:spcPts val="0"/>
              </a:spcBef>
              <a:spcAft>
                <a:spcPts val="0"/>
              </a:spcAft>
              <a:buClr>
                <a:srgbClr val="000000"/>
              </a:buClr>
              <a:buSzPts val="2400"/>
              <a:buFont typeface="Times New Roman"/>
              <a:buNone/>
            </a:pPr>
            <a:r>
              <a:t/>
            </a:r>
            <a:endParaRPr b="0" i="0" sz="2400" u="none" cap="none" strike="noStrike">
              <a:solidFill>
                <a:srgbClr val="000000"/>
              </a:solidFill>
              <a:latin typeface="Times New Roman"/>
              <a:ea typeface="Times New Roman"/>
              <a:cs typeface="Times New Roman"/>
              <a:sym typeface="Times New Roman"/>
            </a:endParaRPr>
          </a:p>
        </p:txBody>
      </p:sp>
      <p:cxnSp>
        <p:nvCxnSpPr>
          <p:cNvPr id="400" name="Google Shape;400;p19"/>
          <p:cNvCxnSpPr/>
          <p:nvPr/>
        </p:nvCxnSpPr>
        <p:spPr>
          <a:xfrm>
            <a:off x="6237036" y="4178683"/>
            <a:ext cx="1026199" cy="1194"/>
          </a:xfrm>
          <a:prstGeom prst="straightConnector1">
            <a:avLst/>
          </a:prstGeom>
          <a:noFill/>
          <a:ln cap="flat" cmpd="sng" w="9525">
            <a:solidFill>
              <a:srgbClr val="000000"/>
            </a:solidFill>
            <a:prstDash val="solid"/>
            <a:round/>
            <a:headEnd len="sm" w="sm" type="none"/>
            <a:tailEnd len="sm" w="sm" type="none"/>
          </a:ln>
        </p:spPr>
      </p:cxnSp>
      <p:cxnSp>
        <p:nvCxnSpPr>
          <p:cNvPr id="401" name="Google Shape;401;p19"/>
          <p:cNvCxnSpPr/>
          <p:nvPr/>
        </p:nvCxnSpPr>
        <p:spPr>
          <a:xfrm>
            <a:off x="4225166" y="4552929"/>
            <a:ext cx="103695" cy="76281"/>
          </a:xfrm>
          <a:prstGeom prst="straightConnector1">
            <a:avLst/>
          </a:prstGeom>
          <a:noFill/>
          <a:ln cap="flat" cmpd="sng" w="9525">
            <a:solidFill>
              <a:srgbClr val="000000"/>
            </a:solidFill>
            <a:prstDash val="solid"/>
            <a:round/>
            <a:headEnd len="sm" w="sm" type="none"/>
            <a:tailEnd len="sm" w="sm" type="none"/>
          </a:ln>
        </p:spPr>
      </p:cxnSp>
      <p:cxnSp>
        <p:nvCxnSpPr>
          <p:cNvPr id="402" name="Google Shape;402;p19"/>
          <p:cNvCxnSpPr/>
          <p:nvPr/>
        </p:nvCxnSpPr>
        <p:spPr>
          <a:xfrm>
            <a:off x="4326475" y="4629209"/>
            <a:ext cx="2676934" cy="1194"/>
          </a:xfrm>
          <a:prstGeom prst="straightConnector1">
            <a:avLst/>
          </a:prstGeom>
          <a:noFill/>
          <a:ln cap="flat" cmpd="sng" w="9525">
            <a:solidFill>
              <a:srgbClr val="000000"/>
            </a:solidFill>
            <a:prstDash val="solid"/>
            <a:round/>
            <a:headEnd len="sm" w="sm" type="none"/>
            <a:tailEnd len="sm" w="sm" type="none"/>
          </a:ln>
        </p:spPr>
      </p:cxnSp>
      <p:cxnSp>
        <p:nvCxnSpPr>
          <p:cNvPr id="403" name="Google Shape;403;p19"/>
          <p:cNvCxnSpPr/>
          <p:nvPr/>
        </p:nvCxnSpPr>
        <p:spPr>
          <a:xfrm>
            <a:off x="2809228" y="4900955"/>
            <a:ext cx="4069034" cy="1193"/>
          </a:xfrm>
          <a:prstGeom prst="straightConnector1">
            <a:avLst/>
          </a:prstGeom>
          <a:noFill/>
          <a:ln cap="flat" cmpd="sng" w="9525">
            <a:solidFill>
              <a:srgbClr val="000000"/>
            </a:solidFill>
            <a:prstDash val="solid"/>
            <a:round/>
            <a:headEnd len="sm" w="sm" type="none"/>
            <a:tailEnd len="sm" w="sm" type="none"/>
          </a:ln>
        </p:spPr>
      </p:cxnSp>
      <p:cxnSp>
        <p:nvCxnSpPr>
          <p:cNvPr id="404" name="Google Shape;404;p19"/>
          <p:cNvCxnSpPr/>
          <p:nvPr/>
        </p:nvCxnSpPr>
        <p:spPr>
          <a:xfrm>
            <a:off x="6465875" y="2928415"/>
            <a:ext cx="281282" cy="147794"/>
          </a:xfrm>
          <a:prstGeom prst="straightConnector1">
            <a:avLst/>
          </a:prstGeom>
          <a:noFill/>
          <a:ln cap="flat" cmpd="sng" w="9525">
            <a:solidFill>
              <a:srgbClr val="000000"/>
            </a:solidFill>
            <a:prstDash val="solid"/>
            <a:round/>
            <a:headEnd len="sm" w="sm" type="none"/>
            <a:tailEnd len="sm" w="sm" type="none"/>
          </a:ln>
        </p:spPr>
      </p:cxnSp>
      <p:cxnSp>
        <p:nvCxnSpPr>
          <p:cNvPr id="405" name="Google Shape;405;p19"/>
          <p:cNvCxnSpPr/>
          <p:nvPr/>
        </p:nvCxnSpPr>
        <p:spPr>
          <a:xfrm flipH="1" rot="10800000">
            <a:off x="6554073" y="3076206"/>
            <a:ext cx="193084" cy="70323"/>
          </a:xfrm>
          <a:prstGeom prst="straightConnector1">
            <a:avLst/>
          </a:prstGeom>
          <a:noFill/>
          <a:ln cap="flat" cmpd="sng" w="9525">
            <a:solidFill>
              <a:srgbClr val="000000"/>
            </a:solidFill>
            <a:prstDash val="solid"/>
            <a:round/>
            <a:headEnd len="sm" w="sm" type="none"/>
            <a:tailEnd len="sm" w="sm" type="none"/>
          </a:ln>
        </p:spPr>
      </p:cxnSp>
      <p:cxnSp>
        <p:nvCxnSpPr>
          <p:cNvPr id="406" name="Google Shape;406;p19"/>
          <p:cNvCxnSpPr/>
          <p:nvPr/>
        </p:nvCxnSpPr>
        <p:spPr>
          <a:xfrm>
            <a:off x="6167908" y="5014182"/>
            <a:ext cx="309887" cy="328956"/>
          </a:xfrm>
          <a:prstGeom prst="straightConnector1">
            <a:avLst/>
          </a:prstGeom>
          <a:noFill/>
          <a:ln cap="flat" cmpd="sng" w="9525">
            <a:solidFill>
              <a:srgbClr val="000000"/>
            </a:solidFill>
            <a:prstDash val="solid"/>
            <a:round/>
            <a:headEnd len="sm" w="sm" type="none"/>
            <a:tailEnd len="sm" w="sm" type="none"/>
          </a:ln>
        </p:spPr>
      </p:cxnSp>
      <p:cxnSp>
        <p:nvCxnSpPr>
          <p:cNvPr id="407" name="Google Shape;407;p19"/>
          <p:cNvCxnSpPr/>
          <p:nvPr/>
        </p:nvCxnSpPr>
        <p:spPr>
          <a:xfrm flipH="1">
            <a:off x="6475410" y="5343137"/>
            <a:ext cx="201427" cy="1194"/>
          </a:xfrm>
          <a:prstGeom prst="straightConnector1">
            <a:avLst/>
          </a:prstGeom>
          <a:noFill/>
          <a:ln cap="flat" cmpd="sng" w="9525">
            <a:solidFill>
              <a:srgbClr val="000000"/>
            </a:solidFill>
            <a:prstDash val="solid"/>
            <a:round/>
            <a:headEnd len="sm" w="sm" type="none"/>
            <a:tailEnd len="sm" w="sm" type="none"/>
          </a:ln>
        </p:spPr>
      </p:cxnSp>
      <p:cxnSp>
        <p:nvCxnSpPr>
          <p:cNvPr id="408" name="Google Shape;408;p19"/>
          <p:cNvCxnSpPr/>
          <p:nvPr/>
        </p:nvCxnSpPr>
        <p:spPr>
          <a:xfrm flipH="1" rot="10800000">
            <a:off x="5831802" y="1954660"/>
            <a:ext cx="404045" cy="502970"/>
          </a:xfrm>
          <a:prstGeom prst="straightConnector1">
            <a:avLst/>
          </a:prstGeom>
          <a:noFill/>
          <a:ln cap="flat" cmpd="sng" w="9525">
            <a:solidFill>
              <a:srgbClr val="000000"/>
            </a:solidFill>
            <a:prstDash val="solid"/>
            <a:round/>
            <a:headEnd len="sm" w="sm" type="none"/>
            <a:tailEnd len="sm" w="sm" type="none"/>
          </a:ln>
        </p:spPr>
      </p:cxnSp>
      <p:sp>
        <p:nvSpPr>
          <p:cNvPr id="409" name="Google Shape;409;p19"/>
          <p:cNvSpPr txBox="1"/>
          <p:nvPr/>
        </p:nvSpPr>
        <p:spPr>
          <a:xfrm>
            <a:off x="6713783" y="5282352"/>
            <a:ext cx="1449128"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Dermal blood vessels</a:t>
            </a:r>
            <a:endParaRPr/>
          </a:p>
        </p:txBody>
      </p:sp>
      <p:sp>
        <p:nvSpPr>
          <p:cNvPr id="410" name="Google Shape;410;p19"/>
          <p:cNvSpPr txBox="1"/>
          <p:nvPr/>
        </p:nvSpPr>
        <p:spPr>
          <a:xfrm>
            <a:off x="7265618" y="3500511"/>
            <a:ext cx="716726"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Tactile cell</a:t>
            </a:r>
            <a:endParaRPr/>
          </a:p>
        </p:txBody>
      </p:sp>
      <p:sp>
        <p:nvSpPr>
          <p:cNvPr id="411" name="Google Shape;411;p19"/>
          <p:cNvSpPr txBox="1"/>
          <p:nvPr/>
        </p:nvSpPr>
        <p:spPr>
          <a:xfrm>
            <a:off x="7200065" y="3865223"/>
            <a:ext cx="773547"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Melanocyte</a:t>
            </a:r>
            <a:endParaRPr/>
          </a:p>
        </p:txBody>
      </p:sp>
      <p:sp>
        <p:nvSpPr>
          <p:cNvPr id="412" name="Google Shape;412;p19"/>
          <p:cNvSpPr txBox="1"/>
          <p:nvPr/>
        </p:nvSpPr>
        <p:spPr>
          <a:xfrm>
            <a:off x="6819860" y="2576814"/>
            <a:ext cx="1293875"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Dead keratinocytes</a:t>
            </a:r>
            <a:endParaRPr/>
          </a:p>
        </p:txBody>
      </p:sp>
      <p:sp>
        <p:nvSpPr>
          <p:cNvPr id="413" name="Google Shape;413;p19"/>
          <p:cNvSpPr txBox="1"/>
          <p:nvPr/>
        </p:nvSpPr>
        <p:spPr>
          <a:xfrm>
            <a:off x="7110675" y="2119138"/>
            <a:ext cx="913452" cy="3002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Exfoliating</a:t>
            </a:r>
            <a:endParaRPr/>
          </a:p>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keratinocytes</a:t>
            </a:r>
            <a:endParaRPr/>
          </a:p>
        </p:txBody>
      </p:sp>
      <p:sp>
        <p:nvSpPr>
          <p:cNvPr id="414" name="Google Shape;414;p19"/>
          <p:cNvSpPr txBox="1"/>
          <p:nvPr/>
        </p:nvSpPr>
        <p:spPr>
          <a:xfrm>
            <a:off x="6794830" y="3013038"/>
            <a:ext cx="1363589"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Living keratinocytes</a:t>
            </a:r>
            <a:endParaRPr/>
          </a:p>
        </p:txBody>
      </p:sp>
      <p:sp>
        <p:nvSpPr>
          <p:cNvPr id="415" name="Google Shape;415;p19"/>
          <p:cNvSpPr txBox="1"/>
          <p:nvPr/>
        </p:nvSpPr>
        <p:spPr>
          <a:xfrm>
            <a:off x="7141664" y="3234725"/>
            <a:ext cx="889987"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Dendritic cell</a:t>
            </a:r>
            <a:endParaRPr/>
          </a:p>
        </p:txBody>
      </p:sp>
      <p:sp>
        <p:nvSpPr>
          <p:cNvPr id="416" name="Google Shape;416;p19"/>
          <p:cNvSpPr txBox="1"/>
          <p:nvPr/>
        </p:nvSpPr>
        <p:spPr>
          <a:xfrm>
            <a:off x="7298990" y="4115515"/>
            <a:ext cx="626140"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Stem cell</a:t>
            </a:r>
            <a:endParaRPr/>
          </a:p>
        </p:txBody>
      </p:sp>
      <p:sp>
        <p:nvSpPr>
          <p:cNvPr id="417" name="Google Shape;417;p19"/>
          <p:cNvSpPr txBox="1"/>
          <p:nvPr/>
        </p:nvSpPr>
        <p:spPr>
          <a:xfrm>
            <a:off x="1343233" y="5171508"/>
            <a:ext cx="486371"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Dermis</a:t>
            </a:r>
            <a:endParaRPr/>
          </a:p>
        </p:txBody>
      </p:sp>
      <p:sp>
        <p:nvSpPr>
          <p:cNvPr id="418" name="Google Shape;418;p19"/>
          <p:cNvSpPr txBox="1"/>
          <p:nvPr/>
        </p:nvSpPr>
        <p:spPr>
          <a:xfrm>
            <a:off x="1343233" y="2179923"/>
            <a:ext cx="1114884"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Stratum lucidum</a:t>
            </a:r>
            <a:endParaRPr/>
          </a:p>
        </p:txBody>
      </p:sp>
      <p:sp>
        <p:nvSpPr>
          <p:cNvPr id="419" name="Google Shape;419;p19"/>
          <p:cNvSpPr txBox="1"/>
          <p:nvPr/>
        </p:nvSpPr>
        <p:spPr>
          <a:xfrm>
            <a:off x="1343233" y="4374149"/>
            <a:ext cx="1014270"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Stratum basale</a:t>
            </a:r>
            <a:endParaRPr/>
          </a:p>
        </p:txBody>
      </p:sp>
      <p:sp>
        <p:nvSpPr>
          <p:cNvPr id="420" name="Google Shape;420;p19"/>
          <p:cNvSpPr txBox="1"/>
          <p:nvPr/>
        </p:nvSpPr>
        <p:spPr>
          <a:xfrm>
            <a:off x="1343233" y="2340825"/>
            <a:ext cx="1378800"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Stratum granulosum</a:t>
            </a:r>
            <a:endParaRPr/>
          </a:p>
        </p:txBody>
      </p:sp>
      <p:sp>
        <p:nvSpPr>
          <p:cNvPr id="421" name="Google Shape;421;p19"/>
          <p:cNvSpPr txBox="1"/>
          <p:nvPr/>
        </p:nvSpPr>
        <p:spPr>
          <a:xfrm>
            <a:off x="1343233" y="3302662"/>
            <a:ext cx="1239100"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Stratum spinosum</a:t>
            </a:r>
            <a:endParaRPr/>
          </a:p>
        </p:txBody>
      </p:sp>
      <p:sp>
        <p:nvSpPr>
          <p:cNvPr id="422" name="Google Shape;422;p19"/>
          <p:cNvSpPr txBox="1"/>
          <p:nvPr/>
        </p:nvSpPr>
        <p:spPr>
          <a:xfrm>
            <a:off x="1343233" y="2041667"/>
            <a:ext cx="1169318"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Stratum corneum</a:t>
            </a:r>
            <a:endParaRPr/>
          </a:p>
        </p:txBody>
      </p:sp>
      <p:sp>
        <p:nvSpPr>
          <p:cNvPr id="423" name="Google Shape;423;p19"/>
          <p:cNvSpPr txBox="1"/>
          <p:nvPr/>
        </p:nvSpPr>
        <p:spPr>
          <a:xfrm>
            <a:off x="7210792" y="1895067"/>
            <a:ext cx="757995"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Sweat pore</a:t>
            </a:r>
            <a:endParaRPr/>
          </a:p>
        </p:txBody>
      </p:sp>
      <p:sp>
        <p:nvSpPr>
          <p:cNvPr id="424" name="Google Shape;424;p19"/>
          <p:cNvSpPr txBox="1"/>
          <p:nvPr/>
        </p:nvSpPr>
        <p:spPr>
          <a:xfrm>
            <a:off x="6905674" y="4831826"/>
            <a:ext cx="1198037"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Tactile nerve fiber</a:t>
            </a:r>
            <a:endParaRPr/>
          </a:p>
        </p:txBody>
      </p:sp>
      <p:sp>
        <p:nvSpPr>
          <p:cNvPr id="425" name="Google Shape;425;p19"/>
          <p:cNvSpPr txBox="1"/>
          <p:nvPr/>
        </p:nvSpPr>
        <p:spPr>
          <a:xfrm>
            <a:off x="7048698" y="4557697"/>
            <a:ext cx="967682" cy="147831"/>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Dermal papilla</a:t>
            </a:r>
            <a:endParaRPr/>
          </a:p>
        </p:txBody>
      </p:sp>
      <p:sp>
        <p:nvSpPr>
          <p:cNvPr id="426" name="Google Shape;426;p19"/>
          <p:cNvSpPr txBox="1"/>
          <p:nvPr/>
        </p:nvSpPr>
        <p:spPr>
          <a:xfrm>
            <a:off x="7222711" y="2753211"/>
            <a:ext cx="750150" cy="14783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1100"/>
              <a:buFont typeface="Arial"/>
              <a:buNone/>
            </a:pPr>
            <a:r>
              <a:rPr b="1" i="0" lang="en-US" sz="1100" u="none" cap="none" strike="noStrike">
                <a:solidFill>
                  <a:srgbClr val="000000"/>
                </a:solidFill>
                <a:latin typeface="Arial"/>
                <a:ea typeface="Arial"/>
                <a:cs typeface="Arial"/>
                <a:sym typeface="Arial"/>
              </a:rPr>
              <a:t>Sweat duct</a:t>
            </a:r>
            <a:endParaRPr/>
          </a:p>
        </p:txBody>
      </p:sp>
      <p:sp>
        <p:nvSpPr>
          <p:cNvPr id="427" name="Google Shape;427;p19"/>
          <p:cNvSpPr txBox="1"/>
          <p:nvPr/>
        </p:nvSpPr>
        <p:spPr>
          <a:xfrm>
            <a:off x="2245476" y="1723439"/>
            <a:ext cx="4638746" cy="179627"/>
          </a:xfrm>
          <a:prstGeom prst="rect">
            <a:avLst/>
          </a:prstGeom>
          <a:noFill/>
          <a:ln>
            <a:noFill/>
          </a:ln>
        </p:spPr>
        <p:txBody>
          <a:bodyPr anchorCtr="0" anchor="t" bIns="34325" lIns="34325" spcFirstLastPara="1" rIns="34325" wrap="square" tIns="34325">
            <a:spAutoFit/>
          </a:bodyPr>
          <a:lstStyle/>
          <a:p>
            <a:pPr indent="0" lvl="0" marL="0" marR="0" rtl="0" algn="ctr">
              <a:lnSpc>
                <a:spcPct val="100000"/>
              </a:lnSpc>
              <a:spcBef>
                <a:spcPts val="0"/>
              </a:spcBef>
              <a:spcAft>
                <a:spcPts val="0"/>
              </a:spcAft>
              <a:buClr>
                <a:srgbClr val="000000"/>
              </a:buClr>
              <a:buSzPts val="800"/>
              <a:buFont typeface="Arial"/>
              <a:buNone/>
            </a:pPr>
            <a:r>
              <a:rPr b="0" i="0" lang="en-US" sz="800" u="none" cap="none" strike="noStrike">
                <a:solidFill>
                  <a:srgbClr val="000000"/>
                </a:solidFill>
                <a:latin typeface="Arial"/>
                <a:ea typeface="Arial"/>
                <a:cs typeface="Arial"/>
                <a:sym typeface="Arial"/>
              </a:rPr>
              <a:t>Copyright © The McGraw-Hill Companies, Inc. Permission required for reproduction or display.</a:t>
            </a:r>
            <a:endParaRPr/>
          </a:p>
        </p:txBody>
      </p:sp>
      <p:sp>
        <p:nvSpPr>
          <p:cNvPr id="428" name="Google Shape;428;p19"/>
          <p:cNvSpPr txBox="1"/>
          <p:nvPr>
            <p:ph idx="4294967295" type="sldNum"/>
          </p:nvPr>
        </p:nvSpPr>
        <p:spPr>
          <a:xfrm>
            <a:off x="-257175" y="5461001"/>
            <a:ext cx="1270000" cy="1270001"/>
          </a:xfrm>
          <a:prstGeom prst="rect">
            <a:avLst/>
          </a:prstGeom>
          <a:noFill/>
          <a:ln>
            <a:noFill/>
          </a:ln>
        </p:spPr>
        <p:txBody>
          <a:bodyPr anchorCtr="0" anchor="b" bIns="34325" lIns="34325" spcFirstLastPara="1" rIns="34325" wrap="square" tIns="34325">
            <a:noAutofit/>
          </a:bodyPr>
          <a:lstStyle/>
          <a:p>
            <a:pPr indent="0" lvl="0" marL="0" marR="0" rtl="0" algn="ctr">
              <a:lnSpc>
                <a:spcPct val="100000"/>
              </a:lnSpc>
              <a:spcBef>
                <a:spcPts val="0"/>
              </a:spcBef>
              <a:spcAft>
                <a:spcPts val="0"/>
              </a:spcAft>
              <a:buClr>
                <a:srgbClr val="FFFFFF"/>
              </a:buClr>
              <a:buSzPts val="1400"/>
              <a:buFont typeface="Arial"/>
              <a:buNone/>
            </a:pPr>
            <a:fld id="{00000000-1234-1234-1234-123412341234}" type="slidenum">
              <a:rPr b="1" lang="en-US" sz="1400">
                <a:solidFill>
                  <a:srgbClr val="FFFFFF"/>
                </a:solidFill>
              </a:rPr>
              <a:t>‹#›</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20"/>
          <p:cNvSpPr txBox="1"/>
          <p:nvPr>
            <p:ph idx="4294967295" type="title"/>
          </p:nvPr>
        </p:nvSpPr>
        <p:spPr>
          <a:xfrm>
            <a:off x="1839912" y="-436563"/>
            <a:ext cx="7315201" cy="1668463"/>
          </a:xfrm>
          <a:prstGeom prst="rect">
            <a:avLst/>
          </a:prstGeom>
          <a:noFill/>
          <a:ln>
            <a:noFill/>
          </a:ln>
        </p:spPr>
        <p:txBody>
          <a:bodyPr anchorCtr="0" anchor="ctr" bIns="34325" lIns="34325" spcFirstLastPara="1" rIns="34325" wrap="square" tIns="34325">
            <a:normAutofit/>
          </a:bodyPr>
          <a:lstStyle/>
          <a:p>
            <a:pPr indent="0" lvl="0" marL="0" rtl="0" algn="ctr">
              <a:lnSpc>
                <a:spcPct val="100000"/>
              </a:lnSpc>
              <a:spcBef>
                <a:spcPts val="0"/>
              </a:spcBef>
              <a:spcAft>
                <a:spcPts val="0"/>
              </a:spcAft>
              <a:buClr>
                <a:srgbClr val="000000"/>
              </a:buClr>
              <a:buSzPts val="4400"/>
              <a:buFont typeface="Arial"/>
              <a:buNone/>
            </a:pPr>
            <a:r>
              <a:rPr lang="en-US"/>
              <a:t>Эпидермис жасушалары</a:t>
            </a:r>
            <a:endParaRPr/>
          </a:p>
        </p:txBody>
      </p:sp>
      <p:sp>
        <p:nvSpPr>
          <p:cNvPr id="434" name="Google Shape;434;p20"/>
          <p:cNvSpPr txBox="1"/>
          <p:nvPr>
            <p:ph idx="4294967295" type="body"/>
          </p:nvPr>
        </p:nvSpPr>
        <p:spPr>
          <a:xfrm>
            <a:off x="1014412" y="1219200"/>
            <a:ext cx="7646790" cy="5135861"/>
          </a:xfrm>
          <a:prstGeom prst="rect">
            <a:avLst/>
          </a:prstGeom>
          <a:noFill/>
          <a:ln>
            <a:noFill/>
          </a:ln>
        </p:spPr>
        <p:txBody>
          <a:bodyPr anchorCtr="0" anchor="t" bIns="34325" lIns="34325" spcFirstLastPara="1" rIns="34325" wrap="square" tIns="34325">
            <a:normAutofit fontScale="92500" lnSpcReduction="20000"/>
          </a:bodyPr>
          <a:lstStyle/>
          <a:p>
            <a:pPr indent="-331470" lvl="0" marL="342900" rtl="0" algn="l">
              <a:lnSpc>
                <a:spcPct val="100000"/>
              </a:lnSpc>
              <a:spcBef>
                <a:spcPts val="0"/>
              </a:spcBef>
              <a:spcAft>
                <a:spcPts val="0"/>
              </a:spcAft>
              <a:buClr>
                <a:srgbClr val="000000"/>
              </a:buClr>
              <a:buSzPct val="100000"/>
              <a:buFont typeface="Arial"/>
              <a:buChar char="•"/>
            </a:pPr>
            <a:r>
              <a:rPr b="0" lang="en-US" sz="2400"/>
              <a:t>эпидермис жасушаларының бес түрі</a:t>
            </a:r>
            <a:endParaRPr b="0" sz="2400"/>
          </a:p>
          <a:p>
            <a:pPr indent="0" lvl="0" marL="342900" rtl="0" algn="l">
              <a:lnSpc>
                <a:spcPct val="100000"/>
              </a:lnSpc>
              <a:spcBef>
                <a:spcPts val="0"/>
              </a:spcBef>
              <a:spcAft>
                <a:spcPts val="0"/>
              </a:spcAft>
              <a:buNone/>
            </a:pPr>
            <a:r>
              <a:t/>
            </a:r>
            <a:endParaRPr b="0" sz="2400"/>
          </a:p>
          <a:p>
            <a:pPr indent="-276225" lvl="1" marL="742950" rtl="0" algn="l">
              <a:lnSpc>
                <a:spcPct val="100000"/>
              </a:lnSpc>
              <a:spcBef>
                <a:spcPts val="0"/>
              </a:spcBef>
              <a:spcAft>
                <a:spcPts val="0"/>
              </a:spcAft>
              <a:buClr>
                <a:srgbClr val="000000"/>
              </a:buClr>
              <a:buSzPct val="100000"/>
              <a:buFont typeface="Arial"/>
              <a:buChar char="–"/>
            </a:pPr>
            <a:r>
              <a:rPr lang="en-US" sz="2000"/>
              <a:t>бағаналы жасушалар</a:t>
            </a:r>
            <a:endParaRPr/>
          </a:p>
          <a:p>
            <a:pPr indent="-220980" lvl="2" marL="1143000" rtl="0" algn="l">
              <a:lnSpc>
                <a:spcPct val="100000"/>
              </a:lnSpc>
              <a:spcBef>
                <a:spcPts val="0"/>
              </a:spcBef>
              <a:spcAft>
                <a:spcPts val="0"/>
              </a:spcAft>
              <a:buSzPct val="100000"/>
              <a:buChar char="•"/>
            </a:pPr>
            <a:r>
              <a:rPr b="0" lang="en-US" sz="1600"/>
              <a:t>кератиноциттерді тудыратын дифференцияланбаған жасушалар</a:t>
            </a:r>
            <a:endParaRPr b="0" sz="1600"/>
          </a:p>
          <a:p>
            <a:pPr indent="-220980" lvl="2" marL="1143000" rtl="0" algn="l">
              <a:lnSpc>
                <a:spcPct val="100000"/>
              </a:lnSpc>
              <a:spcBef>
                <a:spcPts val="0"/>
              </a:spcBef>
              <a:spcAft>
                <a:spcPts val="0"/>
              </a:spcAft>
              <a:buSzPct val="100000"/>
              <a:buChar char="•"/>
            </a:pPr>
            <a:r>
              <a:rPr b="0" lang="en-US" sz="1600"/>
              <a:t>  эпидермистің ең терең қабатында (stratum basale)</a:t>
            </a:r>
            <a:endParaRPr b="0" sz="1600"/>
          </a:p>
          <a:p>
            <a:pPr indent="-276225" lvl="1" marL="742950" rtl="0" algn="l">
              <a:lnSpc>
                <a:spcPct val="100000"/>
              </a:lnSpc>
              <a:spcBef>
                <a:spcPts val="0"/>
              </a:spcBef>
              <a:spcAft>
                <a:spcPts val="0"/>
              </a:spcAft>
              <a:buClr>
                <a:srgbClr val="000000"/>
              </a:buClr>
              <a:buSzPct val="100000"/>
              <a:buFont typeface="Arial"/>
              <a:buChar char="–"/>
            </a:pPr>
            <a:r>
              <a:rPr lang="en-US" sz="2000"/>
              <a:t>kератиноциттер</a:t>
            </a:r>
            <a:r>
              <a:rPr b="0" lang="en-US"/>
              <a:t> </a:t>
            </a:r>
            <a:endParaRPr/>
          </a:p>
          <a:p>
            <a:pPr indent="-220980" lvl="2" marL="1143000" rtl="0" algn="l">
              <a:lnSpc>
                <a:spcPct val="100000"/>
              </a:lnSpc>
              <a:spcBef>
                <a:spcPts val="0"/>
              </a:spcBef>
              <a:spcAft>
                <a:spcPts val="0"/>
              </a:spcAft>
              <a:buClr>
                <a:srgbClr val="000000"/>
              </a:buClr>
              <a:buSzPct val="100000"/>
              <a:buFont typeface="Arial"/>
              <a:buChar char="•"/>
            </a:pPr>
            <a:r>
              <a:rPr b="0" lang="en-US" sz="1600"/>
              <a:t>эпидермис жасушаларының басым көпшілігі</a:t>
            </a:r>
            <a:endParaRPr/>
          </a:p>
          <a:p>
            <a:pPr indent="-220980" lvl="2" marL="1143000" rtl="0" algn="l">
              <a:lnSpc>
                <a:spcPct val="100000"/>
              </a:lnSpc>
              <a:spcBef>
                <a:spcPts val="0"/>
              </a:spcBef>
              <a:spcAft>
                <a:spcPts val="0"/>
              </a:spcAft>
              <a:buClr>
                <a:srgbClr val="000000"/>
              </a:buClr>
              <a:buSzPct val="100000"/>
              <a:buFont typeface="Arial"/>
              <a:buChar char="•"/>
            </a:pPr>
            <a:r>
              <a:rPr b="0" lang="en-US" sz="1600"/>
              <a:t>синтездейді </a:t>
            </a:r>
            <a:r>
              <a:rPr b="1" lang="en-US"/>
              <a:t>keratin</a:t>
            </a:r>
            <a:endParaRPr/>
          </a:p>
          <a:p>
            <a:pPr indent="-276225" lvl="1" marL="742950" rtl="0" algn="l">
              <a:lnSpc>
                <a:spcPct val="100000"/>
              </a:lnSpc>
              <a:spcBef>
                <a:spcPts val="0"/>
              </a:spcBef>
              <a:spcAft>
                <a:spcPts val="0"/>
              </a:spcAft>
              <a:buClr>
                <a:srgbClr val="000000"/>
              </a:buClr>
              <a:buSzPct val="100000"/>
              <a:buFont typeface="Arial"/>
              <a:buChar char="–"/>
            </a:pPr>
            <a:r>
              <a:rPr lang="en-US" sz="2000"/>
              <a:t>меланоциттер</a:t>
            </a:r>
            <a:endParaRPr/>
          </a:p>
          <a:p>
            <a:pPr indent="-220980" lvl="2" marL="1143000" rtl="0" algn="l">
              <a:lnSpc>
                <a:spcPct val="100000"/>
              </a:lnSpc>
              <a:spcBef>
                <a:spcPts val="0"/>
              </a:spcBef>
              <a:spcAft>
                <a:spcPts val="0"/>
              </a:spcAft>
              <a:buClr>
                <a:srgbClr val="000000"/>
              </a:buClr>
              <a:buSzPct val="100000"/>
              <a:buFont typeface="Arial"/>
              <a:buChar char="•"/>
            </a:pPr>
            <a:r>
              <a:rPr b="0" lang="en-US" sz="1600"/>
              <a:t>базальды қабатта ғана кездеседі</a:t>
            </a:r>
            <a:endParaRPr/>
          </a:p>
          <a:p>
            <a:pPr indent="-220980" lvl="2" marL="1143000" rtl="0" algn="l">
              <a:lnSpc>
                <a:spcPct val="100000"/>
              </a:lnSpc>
              <a:spcBef>
                <a:spcPts val="0"/>
              </a:spcBef>
              <a:spcAft>
                <a:spcPts val="0"/>
              </a:spcAft>
              <a:buSzPct val="100000"/>
              <a:buChar char="•"/>
            </a:pPr>
            <a:r>
              <a:rPr b="0" lang="en-US" sz="1600"/>
              <a:t>ДНҚ-ны УКС  қорғайтын пигмент меланинді синтездейді</a:t>
            </a:r>
            <a:endParaRPr b="0" sz="1600"/>
          </a:p>
          <a:p>
            <a:pPr indent="-220980" lvl="2" marL="1143000" rtl="0" algn="l">
              <a:lnSpc>
                <a:spcPct val="100000"/>
              </a:lnSpc>
              <a:spcBef>
                <a:spcPts val="0"/>
              </a:spcBef>
              <a:spcAft>
                <a:spcPts val="0"/>
              </a:spcAft>
              <a:buSzPct val="100000"/>
              <a:buChar char="•"/>
            </a:pPr>
            <a:r>
              <a:rPr b="0" lang="en-US" sz="1600"/>
              <a:t>кератиноциттер арасында таралатын тармақталған процестер</a:t>
            </a:r>
            <a:endParaRPr b="0" sz="1600"/>
          </a:p>
          <a:p>
            <a:pPr indent="0" lvl="0" marL="1219200" rtl="0" algn="l">
              <a:lnSpc>
                <a:spcPct val="100000"/>
              </a:lnSpc>
              <a:spcBef>
                <a:spcPts val="0"/>
              </a:spcBef>
              <a:spcAft>
                <a:spcPts val="0"/>
              </a:spcAft>
              <a:buNone/>
            </a:pPr>
            <a:r>
              <a:t/>
            </a:r>
            <a:endParaRPr b="0" sz="1600"/>
          </a:p>
          <a:p>
            <a:pPr indent="-276225" lvl="1" marL="742950" rtl="0" algn="l">
              <a:lnSpc>
                <a:spcPct val="100000"/>
              </a:lnSpc>
              <a:spcBef>
                <a:spcPts val="0"/>
              </a:spcBef>
              <a:spcAft>
                <a:spcPts val="0"/>
              </a:spcAft>
              <a:buClr>
                <a:srgbClr val="000000"/>
              </a:buClr>
              <a:buSzPct val="100000"/>
              <a:buFont typeface="Arial"/>
              <a:buChar char="–"/>
            </a:pPr>
            <a:r>
              <a:rPr lang="en-US" sz="2000"/>
              <a:t>тактильді </a:t>
            </a:r>
            <a:r>
              <a:rPr lang="en-US" sz="2000"/>
              <a:t>(merkel) жасушалары</a:t>
            </a:r>
            <a:endParaRPr/>
          </a:p>
          <a:p>
            <a:pPr indent="-220980" lvl="2" marL="1143000" rtl="0" algn="l">
              <a:lnSpc>
                <a:spcPct val="100000"/>
              </a:lnSpc>
              <a:spcBef>
                <a:spcPts val="0"/>
              </a:spcBef>
              <a:spcAft>
                <a:spcPts val="0"/>
              </a:spcAft>
              <a:buSzPct val="100000"/>
              <a:buChar char="•"/>
            </a:pPr>
            <a:r>
              <a:rPr b="0" lang="en-US" sz="1600"/>
              <a:t>эпидермистің базальды қабатында</a:t>
            </a:r>
            <a:endParaRPr b="0" sz="1600"/>
          </a:p>
          <a:p>
            <a:pPr indent="-220980" lvl="2" marL="1143000" rtl="0" algn="l">
              <a:lnSpc>
                <a:spcPct val="100000"/>
              </a:lnSpc>
              <a:spcBef>
                <a:spcPts val="0"/>
              </a:spcBef>
              <a:spcAft>
                <a:spcPts val="0"/>
              </a:spcAft>
              <a:buSzPct val="100000"/>
              <a:buChar char="•"/>
            </a:pPr>
            <a:r>
              <a:rPr b="0" lang="en-US" sz="1600"/>
              <a:t>тері жүйке талшықтарымен байланысқан сенсорлық рецепторлық жасушалар </a:t>
            </a:r>
            <a:endParaRPr b="0" sz="1600"/>
          </a:p>
          <a:p>
            <a:pPr indent="-276225" lvl="1" marL="742950" rtl="0" algn="l">
              <a:lnSpc>
                <a:spcPct val="100000"/>
              </a:lnSpc>
              <a:spcBef>
                <a:spcPts val="0"/>
              </a:spcBef>
              <a:spcAft>
                <a:spcPts val="0"/>
              </a:spcAft>
              <a:buClr>
                <a:srgbClr val="000000"/>
              </a:buClr>
              <a:buSzPct val="100000"/>
              <a:buFont typeface="Arial"/>
              <a:buChar char="–"/>
            </a:pPr>
            <a:r>
              <a:rPr lang="en-US" sz="2000"/>
              <a:t>дендритті</a:t>
            </a:r>
            <a:r>
              <a:rPr lang="en-US" sz="2000"/>
              <a:t> (langerhans) жасушалар</a:t>
            </a:r>
            <a:endParaRPr/>
          </a:p>
          <a:p>
            <a:pPr indent="-220980" lvl="2" marL="1143000" rtl="0" algn="l">
              <a:lnSpc>
                <a:spcPct val="100000"/>
              </a:lnSpc>
              <a:spcBef>
                <a:spcPts val="0"/>
              </a:spcBef>
              <a:spcAft>
                <a:spcPts val="0"/>
              </a:spcAft>
              <a:buSzPct val="100000"/>
              <a:buChar char="•"/>
            </a:pPr>
            <a:r>
              <a:rPr b="0" lang="en-US" sz="1600"/>
              <a:t>патогендерден қорғайтын сүйек кемігінде пайда болатын макрофагтар</a:t>
            </a:r>
            <a:endParaRPr b="0" sz="1600"/>
          </a:p>
          <a:p>
            <a:pPr indent="-220980" lvl="2" marL="1143000" rtl="0" algn="l">
              <a:lnSpc>
                <a:spcPct val="100000"/>
              </a:lnSpc>
              <a:spcBef>
                <a:spcPts val="0"/>
              </a:spcBef>
              <a:spcAft>
                <a:spcPts val="0"/>
              </a:spcAft>
              <a:buSzPct val="100000"/>
              <a:buChar char="•"/>
            </a:pPr>
            <a:r>
              <a:rPr b="0" lang="en-US" sz="1600"/>
              <a:t>тікенекті  қабатында және түйіршікте кездеседі</a:t>
            </a:r>
            <a:endParaRPr b="0" sz="1600"/>
          </a:p>
          <a:p>
            <a:pPr indent="-220980" lvl="2" marL="1143000" rtl="0" algn="l">
              <a:lnSpc>
                <a:spcPct val="100000"/>
              </a:lnSpc>
              <a:spcBef>
                <a:spcPts val="0"/>
              </a:spcBef>
              <a:spcAft>
                <a:spcPts val="0"/>
              </a:spcAft>
              <a:buSzPct val="100000"/>
              <a:buChar char="•"/>
            </a:pPr>
            <a:r>
              <a:rPr b="0" lang="en-US" sz="1600"/>
              <a:t>теріге енетін токсиндерден, микробтардан және басқа патогендерден қорғаңыз</a:t>
            </a:r>
            <a:endParaRPr b="0" sz="1600"/>
          </a:p>
          <a:p>
            <a:pPr indent="0" lvl="0" marL="1219200" rtl="0" algn="l">
              <a:lnSpc>
                <a:spcPct val="100000"/>
              </a:lnSpc>
              <a:spcBef>
                <a:spcPts val="0"/>
              </a:spcBef>
              <a:spcAft>
                <a:spcPts val="0"/>
              </a:spcAft>
              <a:buNone/>
            </a:pPr>
            <a:r>
              <a:t/>
            </a:r>
            <a:endParaRPr b="0" sz="1600"/>
          </a:p>
        </p:txBody>
      </p:sp>
      <p:sp>
        <p:nvSpPr>
          <p:cNvPr id="435" name="Google Shape;435;p20"/>
          <p:cNvSpPr txBox="1"/>
          <p:nvPr>
            <p:ph idx="4294967295" type="sldNum"/>
          </p:nvPr>
        </p:nvSpPr>
        <p:spPr>
          <a:xfrm>
            <a:off x="-257175" y="5194968"/>
            <a:ext cx="1270000" cy="266034"/>
          </a:xfrm>
          <a:prstGeom prst="rect">
            <a:avLst/>
          </a:prstGeom>
          <a:noFill/>
          <a:ln>
            <a:noFill/>
          </a:ln>
        </p:spPr>
        <p:txBody>
          <a:bodyPr anchorCtr="0" anchor="b" bIns="34325" lIns="34325" spcFirstLastPara="1" rIns="34325" wrap="square" tIns="34325">
            <a:spAutoFit/>
          </a:bodyPr>
          <a:lstStyle/>
          <a:p>
            <a:pPr indent="0" lvl="0" marL="0" marR="0" rtl="0" algn="ctr">
              <a:lnSpc>
                <a:spcPct val="100000"/>
              </a:lnSpc>
              <a:spcBef>
                <a:spcPts val="0"/>
              </a:spcBef>
              <a:spcAft>
                <a:spcPts val="0"/>
              </a:spcAft>
              <a:buClr>
                <a:srgbClr val="FFFFFF"/>
              </a:buClr>
              <a:buSzPts val="1400"/>
              <a:buFont typeface="Arial"/>
              <a:buNone/>
            </a:pPr>
            <a:fld id="{00000000-1234-1234-1234-123412341234}" type="slidenum">
              <a:rPr b="1" lang="en-US" sz="1400">
                <a:solidFill>
                  <a:srgbClr val="FFFFFF"/>
                </a:solidFill>
              </a:rPr>
              <a:t>‹#›</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1"/>
          <p:cNvSpPr txBox="1"/>
          <p:nvPr/>
        </p:nvSpPr>
        <p:spPr>
          <a:xfrm>
            <a:off x="766211" y="845497"/>
            <a:ext cx="4309200" cy="477300"/>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444444"/>
              </a:buClr>
              <a:buSzPts val="2600"/>
              <a:buFont typeface="Helvetica Neue"/>
              <a:buNone/>
            </a:pPr>
            <a:r>
              <a:rPr b="1" lang="en-US" sz="2600">
                <a:solidFill>
                  <a:srgbClr val="444444"/>
                </a:solidFill>
                <a:latin typeface="Helvetica Neue"/>
                <a:ea typeface="Helvetica Neue"/>
                <a:cs typeface="Helvetica Neue"/>
                <a:sym typeface="Helvetica Neue"/>
              </a:rPr>
              <a:t>Дермистің қабаттары</a:t>
            </a:r>
            <a:endParaRPr/>
          </a:p>
        </p:txBody>
      </p:sp>
      <p:sp>
        <p:nvSpPr>
          <p:cNvPr id="441" name="Google Shape;441;p21"/>
          <p:cNvSpPr txBox="1"/>
          <p:nvPr/>
        </p:nvSpPr>
        <p:spPr>
          <a:xfrm>
            <a:off x="756619" y="1681902"/>
            <a:ext cx="7998000" cy="1970400"/>
          </a:xfrm>
          <a:prstGeom prst="rect">
            <a:avLst/>
          </a:prstGeom>
          <a:noFill/>
          <a:ln>
            <a:noFill/>
          </a:ln>
        </p:spPr>
        <p:txBody>
          <a:bodyPr anchorCtr="0" anchor="ctr" bIns="38125" lIns="38125" spcFirstLastPara="1" rIns="38125" wrap="square" tIns="38125">
            <a:spAutoFit/>
          </a:bodyPr>
          <a:lstStyle/>
          <a:p>
            <a:pPr indent="0" lvl="0" marL="0" marR="0" rtl="0" algn="just">
              <a:lnSpc>
                <a:spcPct val="194444"/>
              </a:lnSpc>
              <a:spcBef>
                <a:spcPts val="0"/>
              </a:spcBef>
              <a:spcAft>
                <a:spcPts val="0"/>
              </a:spcAft>
              <a:buClr>
                <a:srgbClr val="000000"/>
              </a:buClr>
              <a:buSzPts val="1800"/>
              <a:buFont typeface="Georgia"/>
              <a:buNone/>
            </a:pPr>
            <a:r>
              <a:rPr b="1" lang="en-US" sz="1800">
                <a:latin typeface="Georgia"/>
                <a:ea typeface="Georgia"/>
                <a:cs typeface="Georgia"/>
                <a:sym typeface="Georgia"/>
              </a:rPr>
              <a:t>Емізікшелі қабат </a:t>
            </a:r>
            <a:r>
              <a:rPr b="0" i="0" lang="en-US" sz="1800" u="none" cap="none" strike="noStrike">
                <a:solidFill>
                  <a:srgbClr val="000000"/>
                </a:solidFill>
                <a:latin typeface="Georgia"/>
                <a:ea typeface="Georgia"/>
                <a:cs typeface="Georgia"/>
                <a:sym typeface="Georgia"/>
              </a:rPr>
              <a:t>,</a:t>
            </a:r>
            <a:r>
              <a:rPr lang="en-US" sz="1800">
                <a:latin typeface="Georgia"/>
                <a:ea typeface="Georgia"/>
                <a:cs typeface="Georgia"/>
                <a:sym typeface="Georgia"/>
              </a:rPr>
              <a:t>ареолалар тінінен құралып</a:t>
            </a:r>
            <a:r>
              <a:rPr b="0" i="0" lang="en-US" sz="1800" u="none" cap="none" strike="noStrike">
                <a:solidFill>
                  <a:srgbClr val="000000"/>
                </a:solidFill>
                <a:latin typeface="Georgia"/>
                <a:ea typeface="Georgia"/>
                <a:cs typeface="Georgia"/>
                <a:sym typeface="Georgia"/>
              </a:rPr>
              <a:t>, дермальды емізікшелерді </a:t>
            </a:r>
            <a:r>
              <a:rPr b="1" lang="en-US" sz="1800">
                <a:latin typeface="Georgia"/>
                <a:ea typeface="Georgia"/>
                <a:cs typeface="Georgia"/>
                <a:sym typeface="Georgia"/>
              </a:rPr>
              <a:t>түзеді. </a:t>
            </a:r>
            <a:r>
              <a:rPr b="0" i="0" lang="en-US" sz="1800" u="none" cap="none" strike="noStrike">
                <a:solidFill>
                  <a:srgbClr val="000000"/>
                </a:solidFill>
                <a:latin typeface="Georgia"/>
                <a:ea typeface="Georgia"/>
                <a:cs typeface="Georgia"/>
                <a:sym typeface="Georgia"/>
              </a:rPr>
              <a:t>. Бұл қабат салыстырмалы түрде бос орналасқан. </a:t>
            </a:r>
            <a:r>
              <a:rPr lang="en-US" sz="1800">
                <a:latin typeface="Georgia"/>
                <a:ea typeface="Georgia"/>
                <a:cs typeface="Georgia"/>
                <a:sym typeface="Georgia"/>
              </a:rPr>
              <a:t>Көрінетін жасушалардың көпшілігі коллагендік талшықтардың арасында жүретін ақ қан жасушалары.</a:t>
            </a:r>
            <a:r>
              <a:rPr b="0" i="0" lang="en-US" sz="1800" u="none" cap="none" strike="noStrike">
                <a:solidFill>
                  <a:srgbClr val="000000"/>
                </a:solidFill>
                <a:latin typeface="Georgia"/>
                <a:ea typeface="Georgia"/>
                <a:cs typeface="Georgia"/>
                <a:sym typeface="Georgia"/>
              </a:rPr>
              <a:t> </a:t>
            </a:r>
            <a:endParaRPr/>
          </a:p>
        </p:txBody>
      </p:sp>
      <p:sp>
        <p:nvSpPr>
          <p:cNvPr id="442" name="Google Shape;442;p21"/>
          <p:cNvSpPr txBox="1"/>
          <p:nvPr/>
        </p:nvSpPr>
        <p:spPr>
          <a:xfrm>
            <a:off x="786872" y="4269733"/>
            <a:ext cx="7937400" cy="1185300"/>
          </a:xfrm>
          <a:prstGeom prst="rect">
            <a:avLst/>
          </a:prstGeom>
          <a:noFill/>
          <a:ln>
            <a:noFill/>
          </a:ln>
        </p:spPr>
        <p:txBody>
          <a:bodyPr anchorCtr="0" anchor="ctr" bIns="38125" lIns="38125" spcFirstLastPara="1" rIns="38125" wrap="square" tIns="38125">
            <a:spAutoFit/>
          </a:bodyPr>
          <a:lstStyle/>
          <a:p>
            <a:pPr indent="0" lvl="0" marL="0" marR="0" rtl="0" algn="just">
              <a:lnSpc>
                <a:spcPct val="100000"/>
              </a:lnSpc>
              <a:spcBef>
                <a:spcPts val="0"/>
              </a:spcBef>
              <a:spcAft>
                <a:spcPts val="0"/>
              </a:spcAft>
              <a:buClr>
                <a:srgbClr val="000000"/>
              </a:buClr>
              <a:buSzPts val="1800"/>
              <a:buFont typeface="Georgia"/>
              <a:buNone/>
            </a:pPr>
            <a:r>
              <a:rPr lang="en-US" sz="1800">
                <a:latin typeface="Georgia"/>
                <a:ea typeface="Georgia"/>
                <a:cs typeface="Georgia"/>
                <a:sym typeface="Georgia"/>
              </a:rPr>
              <a:t>Тығыз біркелкі емес дәнекер тінінен тұратын </a:t>
            </a:r>
            <a:r>
              <a:rPr b="1" lang="en-US" sz="1800">
                <a:latin typeface="Georgia"/>
                <a:ea typeface="Georgia"/>
                <a:cs typeface="Georgia"/>
                <a:sym typeface="Georgia"/>
              </a:rPr>
              <a:t>ретикулярлы  қабат дермистің тереңірек бестен төрт бөлігін құрайды. Ол жасушадан әлдеқайда талшықты, сондықтан емізікшелі  қабатқа қарағанда қатты.</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6" name="Shape 446"/>
        <p:cNvGrpSpPr/>
        <p:nvPr/>
      </p:nvGrpSpPr>
      <p:grpSpPr>
        <a:xfrm>
          <a:off x="0" y="0"/>
          <a:ext cx="0" cy="0"/>
          <a:chOff x="0" y="0"/>
          <a:chExt cx="0" cy="0"/>
        </a:xfrm>
      </p:grpSpPr>
      <p:grpSp>
        <p:nvGrpSpPr>
          <p:cNvPr id="447" name="Google Shape;447;p22"/>
          <p:cNvGrpSpPr/>
          <p:nvPr/>
        </p:nvGrpSpPr>
        <p:grpSpPr>
          <a:xfrm>
            <a:off x="42742" y="-13269"/>
            <a:ext cx="2981285" cy="685804"/>
            <a:chOff x="0" y="0"/>
            <a:chExt cx="2981283" cy="685803"/>
          </a:xfrm>
        </p:grpSpPr>
        <p:pic>
          <p:nvPicPr>
            <p:cNvPr descr="image1.png" id="448" name="Google Shape;448;p22"/>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449" name="Google Shape;449;p22"/>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450" name="Google Shape;450;p22"/>
          <p:cNvSpPr txBox="1"/>
          <p:nvPr>
            <p:ph idx="4294967295" type="title"/>
          </p:nvPr>
        </p:nvSpPr>
        <p:spPr>
          <a:xfrm>
            <a:off x="1793676" y="351523"/>
            <a:ext cx="6883054" cy="2514748"/>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000000"/>
              </a:buClr>
              <a:buSzPct val="100000"/>
              <a:buFont typeface="Century Schoolbook"/>
              <a:buNone/>
            </a:pPr>
            <a:r>
              <a:t/>
            </a:r>
            <a:endParaRPr sz="1979" cap="small">
              <a:latin typeface="Century Schoolbook"/>
              <a:ea typeface="Century Schoolbook"/>
              <a:cs typeface="Century Schoolbook"/>
              <a:sym typeface="Century Schoolbook"/>
            </a:endParaRPr>
          </a:p>
          <a:p>
            <a:pPr indent="0" lvl="0" marL="0" rtl="0" algn="just">
              <a:lnSpc>
                <a:spcPct val="100000"/>
              </a:lnSpc>
              <a:spcBef>
                <a:spcPts val="0"/>
              </a:spcBef>
              <a:spcAft>
                <a:spcPts val="0"/>
              </a:spcAft>
              <a:buClr>
                <a:srgbClr val="000000"/>
              </a:buClr>
              <a:buSzPct val="100000"/>
              <a:buFont typeface="Arial"/>
              <a:buNone/>
            </a:pPr>
            <a:r>
              <a:t/>
            </a:r>
            <a:endParaRPr sz="1979" cap="small">
              <a:latin typeface="Century Schoolbook"/>
              <a:ea typeface="Century Schoolbook"/>
              <a:cs typeface="Century Schoolbook"/>
              <a:sym typeface="Century Schoolbook"/>
            </a:endParaRPr>
          </a:p>
          <a:p>
            <a:pPr indent="0" lvl="0" marL="0" rtl="0" algn="just">
              <a:lnSpc>
                <a:spcPct val="100000"/>
              </a:lnSpc>
              <a:spcBef>
                <a:spcPts val="0"/>
              </a:spcBef>
              <a:spcAft>
                <a:spcPts val="0"/>
              </a:spcAft>
              <a:buClr>
                <a:srgbClr val="000000"/>
              </a:buClr>
              <a:buSzPct val="100000"/>
              <a:buFont typeface="Arial"/>
              <a:buNone/>
            </a:pPr>
            <a:r>
              <a:rPr lang="en-US" sz="2112"/>
              <a:t>Қалыпты жағдайда алақанның түсін қадағалаңыз. Оны төмендегі диаграммада сипаттаңыз. Сағат әйнегін алыңыз да, алақаныңызды пластинаға 1 минут бойы мықтап басыңыз. Теріні шыны арқылы бақылаңыз және сол кездегі өз бақылауларыңызды жазыңыздар</a:t>
            </a:r>
            <a:endParaRPr sz="792"/>
          </a:p>
        </p:txBody>
      </p:sp>
      <p:grpSp>
        <p:nvGrpSpPr>
          <p:cNvPr id="451" name="Google Shape;451;p22"/>
          <p:cNvGrpSpPr/>
          <p:nvPr/>
        </p:nvGrpSpPr>
        <p:grpSpPr>
          <a:xfrm>
            <a:off x="740550" y="1228125"/>
            <a:ext cx="934287" cy="957907"/>
            <a:chOff x="-1" y="-1"/>
            <a:chExt cx="778508" cy="799922"/>
          </a:xfrm>
        </p:grpSpPr>
        <p:sp>
          <p:nvSpPr>
            <p:cNvPr id="452" name="Google Shape;452;p22"/>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53" name="Google Shape;453;p22"/>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54" name="Google Shape;454;p22"/>
            <p:cNvGrpSpPr/>
            <p:nvPr/>
          </p:nvGrpSpPr>
          <p:grpSpPr>
            <a:xfrm>
              <a:off x="112866" y="115956"/>
              <a:ext cx="552894" cy="568042"/>
              <a:chOff x="-1" y="-1"/>
              <a:chExt cx="552893" cy="568041"/>
            </a:xfrm>
          </p:grpSpPr>
          <p:sp>
            <p:nvSpPr>
              <p:cNvPr id="455" name="Google Shape;455;p22"/>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4.png" id="456" name="Google Shape;456;p22"/>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sp>
        <p:nvSpPr>
          <p:cNvPr id="457" name="Google Shape;457;p22"/>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graphicFrame>
        <p:nvGraphicFramePr>
          <p:cNvPr id="458" name="Google Shape;458;p22"/>
          <p:cNvGraphicFramePr/>
          <p:nvPr/>
        </p:nvGraphicFramePr>
        <p:xfrm>
          <a:off x="1674812" y="3429000"/>
          <a:ext cx="3000000" cy="3000000"/>
        </p:xfrm>
        <a:graphic>
          <a:graphicData uri="http://schemas.openxmlformats.org/drawingml/2006/table">
            <a:tbl>
              <a:tblPr>
                <a:noFill/>
                <a:tableStyleId>{E9148C8A-3FF9-4FAF-AEC8-844C829EEA21}</a:tableStyleId>
              </a:tblPr>
              <a:tblGrid>
                <a:gridCol w="1677125"/>
                <a:gridCol w="4964425"/>
              </a:tblGrid>
              <a:tr h="1172150">
                <a:tc>
                  <a:txBody>
                    <a:bodyPr/>
                    <a:lstStyle/>
                    <a:p>
                      <a:pPr indent="0" lvl="0" marL="0" marR="0" rtl="0" algn="ctr">
                        <a:lnSpc>
                          <a:spcPct val="100000"/>
                        </a:lnSpc>
                        <a:spcBef>
                          <a:spcPts val="0"/>
                        </a:spcBef>
                        <a:spcAft>
                          <a:spcPts val="0"/>
                        </a:spcAft>
                        <a:buClr>
                          <a:schemeClr val="dk1"/>
                        </a:buClr>
                        <a:buSzPts val="2200"/>
                        <a:buFont typeface="Arial"/>
                        <a:buNone/>
                      </a:pPr>
                      <a:r>
                        <a:rPr lang="en-US" sz="2200"/>
                        <a:t>дейін</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Arial"/>
                        <a:buNone/>
                      </a:pPr>
                      <a:r>
                        <a:t/>
                      </a:r>
                      <a:endParaRPr sz="2200" u="none" cap="none" strike="noStrike"/>
                    </a:p>
                  </a:txBody>
                  <a:tcPr marT="50800" marB="50800" marR="50800" marL="50800" anchor="ctr"/>
                </a:tc>
              </a:tr>
              <a:tr h="1172150">
                <a:tc>
                  <a:txBody>
                    <a:bodyPr/>
                    <a:lstStyle/>
                    <a:p>
                      <a:pPr indent="0" lvl="0" marL="0" marR="0" rtl="0" algn="ctr">
                        <a:lnSpc>
                          <a:spcPct val="100000"/>
                        </a:lnSpc>
                        <a:spcBef>
                          <a:spcPts val="0"/>
                        </a:spcBef>
                        <a:spcAft>
                          <a:spcPts val="0"/>
                        </a:spcAft>
                        <a:buClr>
                          <a:schemeClr val="dk1"/>
                        </a:buClr>
                        <a:buSzPts val="2200"/>
                        <a:buFont typeface="Arial"/>
                        <a:buNone/>
                      </a:pPr>
                      <a:r>
                        <a:rPr lang="en-US" sz="2200"/>
                        <a:t>кейін</a:t>
                      </a:r>
                      <a:endParaRPr/>
                    </a:p>
                  </a:txBody>
                  <a:tcPr marT="50800" marB="50800" marR="50800" marL="50800" anchor="ctr"/>
                </a:tc>
                <a:tc>
                  <a:txBody>
                    <a:bodyPr/>
                    <a:lstStyle/>
                    <a:p>
                      <a:pPr indent="0" lvl="0" marL="0" marR="0" rtl="0" algn="ctr">
                        <a:lnSpc>
                          <a:spcPct val="100000"/>
                        </a:lnSpc>
                        <a:spcBef>
                          <a:spcPts val="0"/>
                        </a:spcBef>
                        <a:spcAft>
                          <a:spcPts val="0"/>
                        </a:spcAft>
                        <a:buClr>
                          <a:schemeClr val="dk1"/>
                        </a:buClr>
                        <a:buSzPts val="2200"/>
                        <a:buFont typeface="Arial"/>
                        <a:buNone/>
                      </a:pPr>
                      <a:r>
                        <a:t/>
                      </a:r>
                      <a:endParaRPr sz="2200" u="none" cap="none" strike="noStrike"/>
                    </a:p>
                  </a:txBody>
                  <a:tcPr marT="50800" marB="50800" marR="50800" marL="50800" anchor="ct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51"/>
                                        </p:tgtEl>
                                        <p:attrNameLst>
                                          <p:attrName>style.visibility</p:attrName>
                                        </p:attrNameLst>
                                      </p:cBhvr>
                                      <p:to>
                                        <p:strVal val="visible"/>
                                      </p:to>
                                    </p:set>
                                    <p:anim calcmode="lin" valueType="num">
                                      <p:cBhvr additive="base">
                                        <p:cTn dur="300"/>
                                        <p:tgtEl>
                                          <p:spTgt spid="451"/>
                                        </p:tgtEl>
                                        <p:attrNameLst>
                                          <p:attrName>ppt_w</p:attrName>
                                        </p:attrNameLst>
                                      </p:cBhvr>
                                      <p:tavLst>
                                        <p:tav fmla="" tm="0">
                                          <p:val>
                                            <p:strVal val="0"/>
                                          </p:val>
                                        </p:tav>
                                        <p:tav fmla="" tm="100000">
                                          <p:val>
                                            <p:strVal val="#ppt_w"/>
                                          </p:val>
                                        </p:tav>
                                      </p:tavLst>
                                    </p:anim>
                                    <p:anim calcmode="lin" valueType="num">
                                      <p:cBhvr additive="base">
                                        <p:cTn dur="300"/>
                                        <p:tgtEl>
                                          <p:spTgt spid="451"/>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2" name="Shape 462"/>
        <p:cNvGrpSpPr/>
        <p:nvPr/>
      </p:nvGrpSpPr>
      <p:grpSpPr>
        <a:xfrm>
          <a:off x="0" y="0"/>
          <a:ext cx="0" cy="0"/>
          <a:chOff x="0" y="0"/>
          <a:chExt cx="0" cy="0"/>
        </a:xfrm>
      </p:grpSpPr>
      <p:grpSp>
        <p:nvGrpSpPr>
          <p:cNvPr id="463" name="Google Shape;463;p23"/>
          <p:cNvGrpSpPr/>
          <p:nvPr/>
        </p:nvGrpSpPr>
        <p:grpSpPr>
          <a:xfrm>
            <a:off x="42742" y="-13269"/>
            <a:ext cx="2981285" cy="685804"/>
            <a:chOff x="0" y="0"/>
            <a:chExt cx="2981283" cy="685803"/>
          </a:xfrm>
        </p:grpSpPr>
        <p:pic>
          <p:nvPicPr>
            <p:cNvPr descr="image1.png" id="464" name="Google Shape;464;p23"/>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465" name="Google Shape;465;p23"/>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466" name="Google Shape;466;p23"/>
          <p:cNvSpPr txBox="1"/>
          <p:nvPr>
            <p:ph idx="4294967295" type="title"/>
          </p:nvPr>
        </p:nvSpPr>
        <p:spPr>
          <a:xfrm>
            <a:off x="1793676" y="351523"/>
            <a:ext cx="6883054" cy="2514748"/>
          </a:xfrm>
          <a:prstGeom prst="rect">
            <a:avLst/>
          </a:prstGeom>
          <a:noFill/>
          <a:ln>
            <a:noFill/>
          </a:ln>
        </p:spPr>
        <p:txBody>
          <a:bodyPr anchorCtr="0" anchor="ctr" bIns="45700" lIns="45700" spcFirstLastPara="1" rIns="45700" wrap="square" tIns="45700">
            <a:normAutofit/>
          </a:bodyPr>
          <a:lstStyle/>
          <a:p>
            <a:pPr indent="0" lvl="0" marL="0" rtl="0" algn="just">
              <a:lnSpc>
                <a:spcPct val="100000"/>
              </a:lnSpc>
              <a:spcBef>
                <a:spcPts val="0"/>
              </a:spcBef>
              <a:spcAft>
                <a:spcPts val="0"/>
              </a:spcAft>
              <a:buClr>
                <a:srgbClr val="000000"/>
              </a:buClr>
              <a:buSzPts val="2528"/>
              <a:buFont typeface="Arial"/>
              <a:buNone/>
            </a:pPr>
            <a:r>
              <a:rPr lang="en-US" sz="2370" cap="small"/>
              <a:t>Қолыңыздың сұқ саусағындағы саусақ іздерін бақылау үшін үлкейткіш әйнекті пайдаланыңыз. Саусақ іздерінде түрлі сызықтар мен іздерді көресіз.</a:t>
            </a:r>
            <a:endParaRPr sz="947"/>
          </a:p>
          <a:p>
            <a:pPr indent="0" lvl="0" marL="0" rtl="0" algn="just">
              <a:lnSpc>
                <a:spcPct val="100000"/>
              </a:lnSpc>
              <a:spcBef>
                <a:spcPts val="0"/>
              </a:spcBef>
              <a:spcAft>
                <a:spcPts val="0"/>
              </a:spcAft>
              <a:buClr>
                <a:srgbClr val="000000"/>
              </a:buClr>
              <a:buSzPts val="948"/>
              <a:buFont typeface="Arial"/>
              <a:buNone/>
            </a:pPr>
            <a:r>
              <a:t/>
            </a:r>
            <a:endParaRPr sz="947"/>
          </a:p>
        </p:txBody>
      </p:sp>
      <p:grpSp>
        <p:nvGrpSpPr>
          <p:cNvPr id="467" name="Google Shape;467;p23"/>
          <p:cNvGrpSpPr/>
          <p:nvPr/>
        </p:nvGrpSpPr>
        <p:grpSpPr>
          <a:xfrm>
            <a:off x="761200" y="1034800"/>
            <a:ext cx="892559" cy="1005982"/>
            <a:chOff x="-1" y="-1"/>
            <a:chExt cx="778508" cy="799922"/>
          </a:xfrm>
        </p:grpSpPr>
        <p:sp>
          <p:nvSpPr>
            <p:cNvPr id="468" name="Google Shape;468;p23"/>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69" name="Google Shape;469;p23"/>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70" name="Google Shape;470;p23"/>
            <p:cNvGrpSpPr/>
            <p:nvPr/>
          </p:nvGrpSpPr>
          <p:grpSpPr>
            <a:xfrm>
              <a:off x="112866" y="115956"/>
              <a:ext cx="552894" cy="568042"/>
              <a:chOff x="-1" y="-1"/>
              <a:chExt cx="552893" cy="568041"/>
            </a:xfrm>
          </p:grpSpPr>
          <p:sp>
            <p:nvSpPr>
              <p:cNvPr id="471" name="Google Shape;471;p23"/>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4.png" id="472" name="Google Shape;472;p23"/>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sp>
        <p:nvSpPr>
          <p:cNvPr id="473" name="Google Shape;473;p23"/>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sp>
        <p:nvSpPr>
          <p:cNvPr id="474" name="Google Shape;474;p23"/>
          <p:cNvSpPr txBox="1"/>
          <p:nvPr/>
        </p:nvSpPr>
        <p:spPr>
          <a:xfrm>
            <a:off x="1031518" y="2870201"/>
            <a:ext cx="8407500" cy="24114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1200"/>
              </a:spcBef>
              <a:spcAft>
                <a:spcPts val="0"/>
              </a:spcAft>
              <a:buClr>
                <a:schemeClr val="dk1"/>
              </a:buClr>
              <a:buSzPts val="1100"/>
              <a:buFont typeface="Arial"/>
              <a:buNone/>
            </a:pPr>
            <a:r>
              <a:rPr b="1" lang="en-US" sz="2400">
                <a:latin typeface="Times"/>
                <a:ea typeface="Times"/>
                <a:cs typeface="Times"/>
                <a:sym typeface="Times"/>
              </a:rPr>
              <a:t>1. Саусақ іздерінің артықшылығы неде?</a:t>
            </a:r>
            <a:endParaRPr b="1" sz="2400">
              <a:latin typeface="Times"/>
              <a:ea typeface="Times"/>
              <a:cs typeface="Times"/>
              <a:sym typeface="Times"/>
            </a:endParaRPr>
          </a:p>
          <a:p>
            <a:pPr indent="0" lvl="0" marL="0" marR="0" rtl="0" algn="l">
              <a:lnSpc>
                <a:spcPct val="100000"/>
              </a:lnSpc>
              <a:spcBef>
                <a:spcPts val="1200"/>
              </a:spcBef>
              <a:spcAft>
                <a:spcPts val="0"/>
              </a:spcAft>
              <a:buClr>
                <a:schemeClr val="dk1"/>
              </a:buClr>
              <a:buSzPts val="1100"/>
              <a:buFont typeface="Arial"/>
              <a:buNone/>
            </a:pPr>
            <a:r>
              <a:rPr b="1" lang="en-US" sz="2400">
                <a:latin typeface="Times"/>
                <a:ea typeface="Times"/>
                <a:cs typeface="Times"/>
                <a:sym typeface="Times"/>
              </a:rPr>
              <a:t>2.Кейде соның ішінде ұсақ бөлшектер көрінеді, онда бөлшектердің жабысуының себебі неде?</a:t>
            </a:r>
            <a:endParaRPr b="1" sz="2400">
              <a:latin typeface="Times"/>
              <a:ea typeface="Times"/>
              <a:cs typeface="Times"/>
              <a:sym typeface="Times"/>
            </a:endParaRPr>
          </a:p>
          <a:p>
            <a:pPr indent="0" lvl="0" marL="0" marR="0" rtl="0" algn="l">
              <a:lnSpc>
                <a:spcPct val="100000"/>
              </a:lnSpc>
              <a:spcBef>
                <a:spcPts val="1200"/>
              </a:spcBef>
              <a:spcAft>
                <a:spcPts val="0"/>
              </a:spcAft>
              <a:buClr>
                <a:srgbClr val="000000"/>
              </a:buClr>
              <a:buSzPts val="2400"/>
              <a:buFont typeface="Times"/>
              <a:buNone/>
            </a:pPr>
            <a:r>
              <a:rPr b="1" i="0" lang="en-US" sz="2400" u="none" cap="none" strike="noStrike">
                <a:solidFill>
                  <a:srgbClr val="000000"/>
                </a:solidFill>
                <a:latin typeface="Times"/>
                <a:ea typeface="Times"/>
                <a:cs typeface="Times"/>
                <a:sym typeface="Times"/>
              </a:rPr>
              <a:t> </a:t>
            </a:r>
            <a:endParaRPr/>
          </a:p>
          <a:p>
            <a:pPr indent="0" lvl="0" marL="0" marR="0" rtl="0" algn="l">
              <a:lnSpc>
                <a:spcPct val="100000"/>
              </a:lnSpc>
              <a:spcBef>
                <a:spcPts val="1200"/>
              </a:spcBef>
              <a:spcAft>
                <a:spcPts val="0"/>
              </a:spcAft>
              <a:buClr>
                <a:srgbClr val="000000"/>
              </a:buClr>
              <a:buSzPts val="2400"/>
              <a:buFont typeface="Times"/>
              <a:buNone/>
            </a:pPr>
            <a:r>
              <a:t/>
            </a:r>
            <a:endParaRPr b="1" i="0" sz="2400" u="none" cap="none" strike="noStrike">
              <a:solidFill>
                <a:srgbClr val="000000"/>
              </a:solidFill>
              <a:latin typeface="Times"/>
              <a:ea typeface="Times"/>
              <a:cs typeface="Times"/>
              <a:sym typeface="Time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67"/>
                                        </p:tgtEl>
                                        <p:attrNameLst>
                                          <p:attrName>style.visibility</p:attrName>
                                        </p:attrNameLst>
                                      </p:cBhvr>
                                      <p:to>
                                        <p:strVal val="visible"/>
                                      </p:to>
                                    </p:set>
                                    <p:anim calcmode="lin" valueType="num">
                                      <p:cBhvr additive="base">
                                        <p:cTn dur="300"/>
                                        <p:tgtEl>
                                          <p:spTgt spid="467"/>
                                        </p:tgtEl>
                                        <p:attrNameLst>
                                          <p:attrName>ppt_w</p:attrName>
                                        </p:attrNameLst>
                                      </p:cBhvr>
                                      <p:tavLst>
                                        <p:tav fmla="" tm="0">
                                          <p:val>
                                            <p:strVal val="0"/>
                                          </p:val>
                                        </p:tav>
                                        <p:tav fmla="" tm="100000">
                                          <p:val>
                                            <p:strVal val="#ppt_w"/>
                                          </p:val>
                                        </p:tav>
                                      </p:tavLst>
                                    </p:anim>
                                    <p:anim calcmode="lin" valueType="num">
                                      <p:cBhvr additive="base">
                                        <p:cTn dur="300"/>
                                        <p:tgtEl>
                                          <p:spTgt spid="46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8" name="Shape 478"/>
        <p:cNvGrpSpPr/>
        <p:nvPr/>
      </p:nvGrpSpPr>
      <p:grpSpPr>
        <a:xfrm>
          <a:off x="0" y="0"/>
          <a:ext cx="0" cy="0"/>
          <a:chOff x="0" y="0"/>
          <a:chExt cx="0" cy="0"/>
        </a:xfrm>
      </p:grpSpPr>
      <p:grpSp>
        <p:nvGrpSpPr>
          <p:cNvPr id="479" name="Google Shape;479;p24"/>
          <p:cNvGrpSpPr/>
          <p:nvPr/>
        </p:nvGrpSpPr>
        <p:grpSpPr>
          <a:xfrm>
            <a:off x="719485" y="3282098"/>
            <a:ext cx="736048" cy="756294"/>
            <a:chOff x="-1" y="-1"/>
            <a:chExt cx="736048" cy="756294"/>
          </a:xfrm>
        </p:grpSpPr>
        <p:sp>
          <p:nvSpPr>
            <p:cNvPr id="480" name="Google Shape;480;p24"/>
            <p:cNvSpPr/>
            <p:nvPr/>
          </p:nvSpPr>
          <p:spPr>
            <a:xfrm>
              <a:off x="-1" y="-1"/>
              <a:ext cx="736048" cy="756294"/>
            </a:xfrm>
            <a:prstGeom prst="ellipse">
              <a:avLst/>
            </a:prstGeom>
            <a:solidFill>
              <a:srgbClr val="971540"/>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81" name="Google Shape;481;p24"/>
            <p:cNvSpPr/>
            <p:nvPr/>
          </p:nvSpPr>
          <p:spPr>
            <a:xfrm>
              <a:off x="123928" y="127321"/>
              <a:ext cx="488280" cy="501636"/>
            </a:xfrm>
            <a:prstGeom prst="ellipse">
              <a:avLst/>
            </a:prstGeom>
            <a:solidFill>
              <a:srgbClr val="B13B3C"/>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482" name="Google Shape;482;p24"/>
            <p:cNvGrpSpPr/>
            <p:nvPr/>
          </p:nvGrpSpPr>
          <p:grpSpPr>
            <a:xfrm>
              <a:off x="106710" y="109632"/>
              <a:ext cx="522739" cy="537062"/>
              <a:chOff x="-1" y="-1"/>
              <a:chExt cx="522738" cy="537060"/>
            </a:xfrm>
          </p:grpSpPr>
          <p:sp>
            <p:nvSpPr>
              <p:cNvPr id="483" name="Google Shape;483;p24"/>
              <p:cNvSpPr/>
              <p:nvPr/>
            </p:nvSpPr>
            <p:spPr>
              <a:xfrm>
                <a:off x="-1" y="-1"/>
                <a:ext cx="522736" cy="537056"/>
              </a:xfrm>
              <a:prstGeom prst="rect">
                <a:avLst/>
              </a:prstGeom>
              <a:solidFill>
                <a:srgbClr val="971540"/>
              </a:solidFill>
              <a:ln>
                <a:noFill/>
              </a:ln>
            </p:spPr>
            <p:txBody>
              <a:bodyPr anchorCtr="0" anchor="ctr" bIns="34300" lIns="34300" spcFirstLastPara="1" rIns="34300" wrap="square" tIns="343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484" name="Google Shape;484;p24"/>
              <p:cNvPicPr preferRelativeResize="0"/>
              <p:nvPr/>
            </p:nvPicPr>
            <p:blipFill rotWithShape="1">
              <a:blip r:embed="rId3">
                <a:alphaModFix/>
              </a:blip>
              <a:srcRect b="0" l="0" r="0" t="0"/>
              <a:stretch/>
            </p:blipFill>
            <p:spPr>
              <a:xfrm>
                <a:off x="2" y="-1"/>
                <a:ext cx="522735" cy="537060"/>
              </a:xfrm>
              <a:prstGeom prst="rect">
                <a:avLst/>
              </a:prstGeom>
              <a:noFill/>
              <a:ln>
                <a:noFill/>
              </a:ln>
            </p:spPr>
          </p:pic>
        </p:grpSp>
      </p:grpSp>
      <p:sp>
        <p:nvSpPr>
          <p:cNvPr id="485" name="Google Shape;485;p24"/>
          <p:cNvSpPr txBox="1"/>
          <p:nvPr>
            <p:ph idx="4294967295" type="title"/>
          </p:nvPr>
        </p:nvSpPr>
        <p:spPr>
          <a:xfrm>
            <a:off x="2953773" y="-398475"/>
            <a:ext cx="6226800" cy="16686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600"/>
              <a:buFont typeface="Georgia"/>
              <a:buNone/>
            </a:pPr>
            <a:r>
              <a:rPr lang="en-US" sz="2600">
                <a:solidFill>
                  <a:schemeClr val="dk1"/>
                </a:solidFill>
                <a:latin typeface="Georgia"/>
                <a:ea typeface="Georgia"/>
                <a:cs typeface="Georgia"/>
                <a:sym typeface="Georgia"/>
              </a:rPr>
              <a:t>Тани жағдайы: өлім жалыны</a:t>
            </a:r>
            <a:r>
              <a:rPr lang="en-US" sz="2600">
                <a:latin typeface="Georgia"/>
                <a:ea typeface="Georgia"/>
                <a:cs typeface="Georgia"/>
                <a:sym typeface="Georgia"/>
              </a:rPr>
              <a:t> </a:t>
            </a:r>
            <a:endParaRPr/>
          </a:p>
        </p:txBody>
      </p:sp>
      <p:sp>
        <p:nvSpPr>
          <p:cNvPr id="486" name="Google Shape;486;p24"/>
          <p:cNvSpPr txBox="1"/>
          <p:nvPr>
            <p:ph idx="4294967295" type="body"/>
          </p:nvPr>
        </p:nvSpPr>
        <p:spPr>
          <a:xfrm>
            <a:off x="1012836" y="1119950"/>
            <a:ext cx="7750200" cy="1419600"/>
          </a:xfrm>
          <a:prstGeom prst="rect">
            <a:avLst/>
          </a:prstGeom>
          <a:noFill/>
          <a:ln>
            <a:noFill/>
          </a:ln>
        </p:spPr>
        <p:txBody>
          <a:bodyPr anchorCtr="0" anchor="t" bIns="45700" lIns="45700" spcFirstLastPara="1" rIns="45700" wrap="square" tIns="45700">
            <a:noAutofit/>
          </a:bodyPr>
          <a:lstStyle/>
          <a:p>
            <a:pPr indent="0" lvl="0" marL="0" rtl="0" algn="just">
              <a:spcBef>
                <a:spcPts val="0"/>
              </a:spcBef>
              <a:spcAft>
                <a:spcPts val="0"/>
              </a:spcAft>
              <a:buClr>
                <a:schemeClr val="dk1"/>
              </a:buClr>
              <a:buSzPts val="2000"/>
              <a:buFont typeface="Arial"/>
              <a:buNone/>
            </a:pPr>
            <a:r>
              <a:rPr b="0" lang="en-US" sz="2400">
                <a:solidFill>
                  <a:schemeClr val="dk1"/>
                </a:solidFill>
              </a:rPr>
              <a:t>Диагноз: дененің 33% жабатын күйік, аяқ пен қолда үшінші дәрежелі , іште екінші дәрежелі, бетінде бірінші дәрежелі күйік. АҚҚ төмен және тыныстың жиілеуі мен тахикардия айналмалы шок тәуекелін көрсетеді.</a:t>
            </a:r>
            <a:endParaRPr>
              <a:solidFill>
                <a:schemeClr val="dk1"/>
              </a:solidFill>
            </a:endParaRPr>
          </a:p>
        </p:txBody>
      </p:sp>
      <p:sp>
        <p:nvSpPr>
          <p:cNvPr id="487" name="Google Shape;487;p24"/>
          <p:cNvSpPr txBox="1"/>
          <p:nvPr>
            <p:ph idx="4294967295" type="sldNum"/>
          </p:nvPr>
        </p:nvSpPr>
        <p:spPr>
          <a:xfrm>
            <a:off x="-439500" y="6178742"/>
            <a:ext cx="1269900" cy="492600"/>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grpSp>
        <p:nvGrpSpPr>
          <p:cNvPr id="488" name="Google Shape;488;p24"/>
          <p:cNvGrpSpPr/>
          <p:nvPr/>
        </p:nvGrpSpPr>
        <p:grpSpPr>
          <a:xfrm>
            <a:off x="42742" y="-13269"/>
            <a:ext cx="2981285" cy="685804"/>
            <a:chOff x="0" y="0"/>
            <a:chExt cx="2981283" cy="685803"/>
          </a:xfrm>
        </p:grpSpPr>
        <p:pic>
          <p:nvPicPr>
            <p:cNvPr descr="image1.png" id="489" name="Google Shape;489;p24"/>
            <p:cNvPicPr preferRelativeResize="0"/>
            <p:nvPr/>
          </p:nvPicPr>
          <p:blipFill rotWithShape="1">
            <a:blip r:embed="rId4">
              <a:alphaModFix/>
            </a:blip>
            <a:srcRect b="0" l="0" r="0" t="0"/>
            <a:stretch/>
          </p:blipFill>
          <p:spPr>
            <a:xfrm>
              <a:off x="2194415" y="0"/>
              <a:ext cx="786868" cy="685803"/>
            </a:xfrm>
            <a:prstGeom prst="rect">
              <a:avLst/>
            </a:prstGeom>
            <a:noFill/>
            <a:ln>
              <a:noFill/>
            </a:ln>
          </p:spPr>
        </p:pic>
        <p:sp>
          <p:nvSpPr>
            <p:cNvPr id="490" name="Google Shape;490;p24"/>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491" name="Google Shape;491;p24"/>
          <p:cNvSpPr txBox="1"/>
          <p:nvPr/>
        </p:nvSpPr>
        <p:spPr>
          <a:xfrm>
            <a:off x="1619996" y="3104496"/>
            <a:ext cx="7524000" cy="933900"/>
          </a:xfrm>
          <a:prstGeom prst="rect">
            <a:avLst/>
          </a:prstGeom>
          <a:noFill/>
          <a:ln>
            <a:noFill/>
          </a:ln>
        </p:spPr>
        <p:txBody>
          <a:bodyPr anchorCtr="0" anchor="ctr" bIns="50800" lIns="50800" spcFirstLastPara="1" rIns="50800" wrap="square" tIns="50800">
            <a:spAutoFit/>
          </a:bodyPr>
          <a:lstStyle/>
          <a:p>
            <a:pPr indent="0" lvl="0" marL="0" marR="0" rtl="0" algn="just">
              <a:lnSpc>
                <a:spcPct val="100000"/>
              </a:lnSpc>
              <a:spcBef>
                <a:spcPts val="0"/>
              </a:spcBef>
              <a:spcAft>
                <a:spcPts val="0"/>
              </a:spcAft>
              <a:buClr>
                <a:srgbClr val="000000"/>
              </a:buClr>
              <a:buSzPts val="1800"/>
              <a:buFont typeface="Georgia"/>
              <a:buNone/>
            </a:pPr>
            <a:r>
              <a:rPr b="1" lang="en-US" sz="1800">
                <a:latin typeface="Georgia"/>
                <a:ea typeface="Georgia"/>
                <a:cs typeface="Georgia"/>
                <a:sym typeface="Georgia"/>
              </a:rPr>
              <a:t>Таняның күйіктерінің ауырлығын ескере отырып, терінің қай құрылымдары зақымдалған болуы мүмкін екенін белгілеңіз </a:t>
            </a:r>
            <a:endParaRPr/>
          </a:p>
        </p:txBody>
      </p:sp>
      <p:pic>
        <p:nvPicPr>
          <p:cNvPr descr="sal25693_06_13" id="492" name="Google Shape;492;p24"/>
          <p:cNvPicPr preferRelativeResize="0"/>
          <p:nvPr/>
        </p:nvPicPr>
        <p:blipFill rotWithShape="1">
          <a:blip r:embed="rId5">
            <a:alphaModFix/>
          </a:blip>
          <a:srcRect b="0" l="0" r="0" t="0"/>
          <a:stretch/>
        </p:blipFill>
        <p:spPr>
          <a:xfrm>
            <a:off x="2953774" y="4038400"/>
            <a:ext cx="4225625" cy="25529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79"/>
                                        </p:tgtEl>
                                        <p:attrNameLst>
                                          <p:attrName>style.visibility</p:attrName>
                                        </p:attrNameLst>
                                      </p:cBhvr>
                                      <p:to>
                                        <p:strVal val="visible"/>
                                      </p:to>
                                    </p:set>
                                    <p:anim calcmode="lin" valueType="num">
                                      <p:cBhvr additive="base">
                                        <p:cTn dur="300"/>
                                        <p:tgtEl>
                                          <p:spTgt spid="479"/>
                                        </p:tgtEl>
                                        <p:attrNameLst>
                                          <p:attrName>ppt_w</p:attrName>
                                        </p:attrNameLst>
                                      </p:cBhvr>
                                      <p:tavLst>
                                        <p:tav fmla="" tm="0">
                                          <p:val>
                                            <p:strVal val="0"/>
                                          </p:val>
                                        </p:tav>
                                        <p:tav fmla="" tm="100000">
                                          <p:val>
                                            <p:strVal val="#ppt_w"/>
                                          </p:val>
                                        </p:tav>
                                      </p:tavLst>
                                    </p:anim>
                                    <p:anim calcmode="lin" valueType="num">
                                      <p:cBhvr additive="base">
                                        <p:cTn dur="300"/>
                                        <p:tgtEl>
                                          <p:spTgt spid="47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6" name="Shape 496"/>
        <p:cNvGrpSpPr/>
        <p:nvPr/>
      </p:nvGrpSpPr>
      <p:grpSpPr>
        <a:xfrm>
          <a:off x="0" y="0"/>
          <a:ext cx="0" cy="0"/>
          <a:chOff x="0" y="0"/>
          <a:chExt cx="0" cy="0"/>
        </a:xfrm>
      </p:grpSpPr>
      <p:grpSp>
        <p:nvGrpSpPr>
          <p:cNvPr id="497" name="Google Shape;497;p25"/>
          <p:cNvGrpSpPr/>
          <p:nvPr/>
        </p:nvGrpSpPr>
        <p:grpSpPr>
          <a:xfrm>
            <a:off x="715185" y="750873"/>
            <a:ext cx="736048" cy="756294"/>
            <a:chOff x="-1" y="-1"/>
            <a:chExt cx="736048" cy="756294"/>
          </a:xfrm>
        </p:grpSpPr>
        <p:sp>
          <p:nvSpPr>
            <p:cNvPr id="498" name="Google Shape;498;p25"/>
            <p:cNvSpPr/>
            <p:nvPr/>
          </p:nvSpPr>
          <p:spPr>
            <a:xfrm>
              <a:off x="-1" y="-1"/>
              <a:ext cx="736048" cy="756294"/>
            </a:xfrm>
            <a:prstGeom prst="ellipse">
              <a:avLst/>
            </a:prstGeom>
            <a:solidFill>
              <a:srgbClr val="971540"/>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499" name="Google Shape;499;p25"/>
            <p:cNvSpPr/>
            <p:nvPr/>
          </p:nvSpPr>
          <p:spPr>
            <a:xfrm>
              <a:off x="123928" y="127321"/>
              <a:ext cx="488280" cy="501636"/>
            </a:xfrm>
            <a:prstGeom prst="ellipse">
              <a:avLst/>
            </a:prstGeom>
            <a:solidFill>
              <a:srgbClr val="B13B3C"/>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00" name="Google Shape;500;p25"/>
            <p:cNvGrpSpPr/>
            <p:nvPr/>
          </p:nvGrpSpPr>
          <p:grpSpPr>
            <a:xfrm>
              <a:off x="106710" y="109632"/>
              <a:ext cx="522739" cy="537062"/>
              <a:chOff x="-1" y="-1"/>
              <a:chExt cx="522738" cy="537060"/>
            </a:xfrm>
          </p:grpSpPr>
          <p:sp>
            <p:nvSpPr>
              <p:cNvPr id="501" name="Google Shape;501;p25"/>
              <p:cNvSpPr/>
              <p:nvPr/>
            </p:nvSpPr>
            <p:spPr>
              <a:xfrm>
                <a:off x="-1" y="-1"/>
                <a:ext cx="522736" cy="537056"/>
              </a:xfrm>
              <a:prstGeom prst="rect">
                <a:avLst/>
              </a:prstGeom>
              <a:solidFill>
                <a:srgbClr val="971540"/>
              </a:solidFill>
              <a:ln>
                <a:noFill/>
              </a:ln>
            </p:spPr>
            <p:txBody>
              <a:bodyPr anchorCtr="0" anchor="ctr" bIns="34300" lIns="34300" spcFirstLastPara="1" rIns="34300" wrap="square" tIns="343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02" name="Google Shape;502;p25"/>
              <p:cNvPicPr preferRelativeResize="0"/>
              <p:nvPr/>
            </p:nvPicPr>
            <p:blipFill rotWithShape="1">
              <a:blip r:embed="rId3">
                <a:alphaModFix/>
              </a:blip>
              <a:srcRect b="0" l="0" r="0" t="0"/>
              <a:stretch/>
            </p:blipFill>
            <p:spPr>
              <a:xfrm>
                <a:off x="2" y="-1"/>
                <a:ext cx="522735" cy="537060"/>
              </a:xfrm>
              <a:prstGeom prst="rect">
                <a:avLst/>
              </a:prstGeom>
              <a:noFill/>
              <a:ln>
                <a:noFill/>
              </a:ln>
            </p:spPr>
          </p:pic>
        </p:grpSp>
      </p:grpSp>
      <p:sp>
        <p:nvSpPr>
          <p:cNvPr id="503" name="Google Shape;503;p25"/>
          <p:cNvSpPr txBox="1"/>
          <p:nvPr>
            <p:ph idx="4294967295" type="title"/>
          </p:nvPr>
        </p:nvSpPr>
        <p:spPr>
          <a:xfrm>
            <a:off x="3024023" y="-398475"/>
            <a:ext cx="6156600" cy="1668600"/>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2600"/>
              <a:buFont typeface="Georgia"/>
              <a:buNone/>
            </a:pPr>
            <a:r>
              <a:rPr lang="en-US" sz="2600">
                <a:solidFill>
                  <a:schemeClr val="dk1"/>
                </a:solidFill>
                <a:latin typeface="Georgia"/>
                <a:ea typeface="Georgia"/>
                <a:cs typeface="Georgia"/>
                <a:sym typeface="Georgia"/>
              </a:rPr>
              <a:t>Тани жағдайы: өлім жалыны</a:t>
            </a:r>
            <a:r>
              <a:rPr lang="en-US" sz="2600">
                <a:latin typeface="Georgia"/>
                <a:ea typeface="Georgia"/>
                <a:cs typeface="Georgia"/>
                <a:sym typeface="Georgia"/>
              </a:rPr>
              <a:t> </a:t>
            </a:r>
            <a:endParaRPr/>
          </a:p>
        </p:txBody>
      </p:sp>
      <p:sp>
        <p:nvSpPr>
          <p:cNvPr id="504" name="Google Shape;504;p25"/>
          <p:cNvSpPr txBox="1"/>
          <p:nvPr>
            <p:ph idx="4294967295" type="sldNum"/>
          </p:nvPr>
        </p:nvSpPr>
        <p:spPr>
          <a:xfrm>
            <a:off x="-144975" y="6248875"/>
            <a:ext cx="860100" cy="492600"/>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grpSp>
        <p:nvGrpSpPr>
          <p:cNvPr id="505" name="Google Shape;505;p25"/>
          <p:cNvGrpSpPr/>
          <p:nvPr/>
        </p:nvGrpSpPr>
        <p:grpSpPr>
          <a:xfrm>
            <a:off x="42742" y="-13269"/>
            <a:ext cx="2981285" cy="685804"/>
            <a:chOff x="0" y="0"/>
            <a:chExt cx="2981283" cy="685803"/>
          </a:xfrm>
        </p:grpSpPr>
        <p:pic>
          <p:nvPicPr>
            <p:cNvPr descr="image1.png" id="506" name="Google Shape;506;p25"/>
            <p:cNvPicPr preferRelativeResize="0"/>
            <p:nvPr/>
          </p:nvPicPr>
          <p:blipFill rotWithShape="1">
            <a:blip r:embed="rId4">
              <a:alphaModFix/>
            </a:blip>
            <a:srcRect b="0" l="0" r="0" t="0"/>
            <a:stretch/>
          </p:blipFill>
          <p:spPr>
            <a:xfrm>
              <a:off x="2194415" y="0"/>
              <a:ext cx="786868" cy="685803"/>
            </a:xfrm>
            <a:prstGeom prst="rect">
              <a:avLst/>
            </a:prstGeom>
            <a:noFill/>
            <a:ln>
              <a:noFill/>
            </a:ln>
          </p:spPr>
        </p:pic>
        <p:sp>
          <p:nvSpPr>
            <p:cNvPr id="507" name="Google Shape;507;p25"/>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508" name="Google Shape;508;p25"/>
          <p:cNvSpPr txBox="1"/>
          <p:nvPr/>
        </p:nvSpPr>
        <p:spPr>
          <a:xfrm>
            <a:off x="1513475" y="1412975"/>
            <a:ext cx="7096800" cy="1026300"/>
          </a:xfrm>
          <a:prstGeom prst="rect">
            <a:avLst/>
          </a:prstGeom>
          <a:noFill/>
          <a:ln>
            <a:noFill/>
          </a:ln>
        </p:spPr>
        <p:txBody>
          <a:bodyPr anchorCtr="0" anchor="ctr" bIns="50800" lIns="50800" spcFirstLastPara="1" rIns="50800" wrap="square" tIns="50800">
            <a:spAutoFit/>
          </a:bodyPr>
          <a:lstStyle/>
          <a:p>
            <a:pPr indent="0" lvl="0" marL="0" marR="0" rtl="0" algn="just">
              <a:lnSpc>
                <a:spcPct val="100000"/>
              </a:lnSpc>
              <a:spcBef>
                <a:spcPts val="0"/>
              </a:spcBef>
              <a:spcAft>
                <a:spcPts val="0"/>
              </a:spcAft>
              <a:buClr>
                <a:srgbClr val="000000"/>
              </a:buClr>
              <a:buSzPts val="1800"/>
              <a:buFont typeface="Georgia"/>
              <a:buNone/>
            </a:pPr>
            <a:r>
              <a:rPr b="1" lang="en-US" sz="2000">
                <a:latin typeface="Georgia"/>
                <a:ea typeface="Georgia"/>
                <a:cs typeface="Georgia"/>
                <a:sym typeface="Georgia"/>
              </a:rPr>
              <a:t>Терінің құрылымдары мен функцияларын еске түсіріңіз және қатты күйген кезде денеге негізгі қауіптерді ескере отырып</a:t>
            </a:r>
            <a:endParaRPr sz="1600"/>
          </a:p>
        </p:txBody>
      </p:sp>
      <p:pic>
        <p:nvPicPr>
          <p:cNvPr descr="Screen Shot 2022-01-23 at 16.23.22.png" id="509" name="Google Shape;509;p25"/>
          <p:cNvPicPr preferRelativeResize="0"/>
          <p:nvPr/>
        </p:nvPicPr>
        <p:blipFill rotWithShape="1">
          <a:blip r:embed="rId5">
            <a:alphaModFix/>
          </a:blip>
          <a:srcRect b="0" l="0" r="0" t="0"/>
          <a:stretch/>
        </p:blipFill>
        <p:spPr>
          <a:xfrm>
            <a:off x="1451225" y="2724750"/>
            <a:ext cx="6962326" cy="37197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497"/>
                                        </p:tgtEl>
                                        <p:attrNameLst>
                                          <p:attrName>style.visibility</p:attrName>
                                        </p:attrNameLst>
                                      </p:cBhvr>
                                      <p:to>
                                        <p:strVal val="visible"/>
                                      </p:to>
                                    </p:set>
                                    <p:anim calcmode="lin" valueType="num">
                                      <p:cBhvr additive="base">
                                        <p:cTn dur="300"/>
                                        <p:tgtEl>
                                          <p:spTgt spid="497"/>
                                        </p:tgtEl>
                                        <p:attrNameLst>
                                          <p:attrName>ppt_w</p:attrName>
                                        </p:attrNameLst>
                                      </p:cBhvr>
                                      <p:tavLst>
                                        <p:tav fmla="" tm="0">
                                          <p:val>
                                            <p:strVal val="0"/>
                                          </p:val>
                                        </p:tav>
                                        <p:tav fmla="" tm="100000">
                                          <p:val>
                                            <p:strVal val="#ppt_w"/>
                                          </p:val>
                                        </p:tav>
                                      </p:tavLst>
                                    </p:anim>
                                    <p:anim calcmode="lin" valueType="num">
                                      <p:cBhvr additive="base">
                                        <p:cTn dur="300"/>
                                        <p:tgtEl>
                                          <p:spTgt spid="49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grpSp>
        <p:nvGrpSpPr>
          <p:cNvPr id="514" name="Google Shape;514;p26"/>
          <p:cNvGrpSpPr/>
          <p:nvPr/>
        </p:nvGrpSpPr>
        <p:grpSpPr>
          <a:xfrm>
            <a:off x="42742" y="-13269"/>
            <a:ext cx="2981285" cy="685804"/>
            <a:chOff x="0" y="0"/>
            <a:chExt cx="2981283" cy="685803"/>
          </a:xfrm>
        </p:grpSpPr>
        <p:pic>
          <p:nvPicPr>
            <p:cNvPr descr="image1.png" id="515" name="Google Shape;515;p26"/>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516" name="Google Shape;516;p26"/>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517" name="Google Shape;517;p26"/>
          <p:cNvSpPr txBox="1"/>
          <p:nvPr>
            <p:ph idx="4294967295" type="title"/>
          </p:nvPr>
        </p:nvSpPr>
        <p:spPr>
          <a:xfrm>
            <a:off x="832050" y="836625"/>
            <a:ext cx="7479900" cy="5402400"/>
          </a:xfrm>
          <a:prstGeom prst="rect">
            <a:avLst/>
          </a:prstGeom>
          <a:noFill/>
          <a:ln>
            <a:noFill/>
          </a:ln>
        </p:spPr>
        <p:txBody>
          <a:bodyPr anchorCtr="0" anchor="ctr" bIns="45700" lIns="45700" spcFirstLastPara="1" rIns="45700" wrap="square" tIns="45700">
            <a:noAutofit/>
          </a:bodyPr>
          <a:lstStyle/>
          <a:p>
            <a:pPr indent="0" lvl="0" marL="0" rtl="0" algn="just">
              <a:lnSpc>
                <a:spcPct val="100000"/>
              </a:lnSpc>
              <a:spcBef>
                <a:spcPts val="0"/>
              </a:spcBef>
              <a:spcAft>
                <a:spcPts val="0"/>
              </a:spcAft>
              <a:buClr>
                <a:schemeClr val="dk1"/>
              </a:buClr>
              <a:buSzPts val="990"/>
              <a:buFont typeface="Arial"/>
              <a:buNone/>
            </a:pPr>
            <a:r>
              <a:rPr lang="en-US" sz="2260"/>
              <a:t>Күйік </a:t>
            </a:r>
            <a:r>
              <a:rPr b="0" lang="en-US" sz="2260"/>
              <a:t>әдетте өрттен, ас үйдегі төгілуден немесе тым ыстық ванна суынан туындайды, бірақ олар күн сәулесінің, иондаушы радиацияның, күшті қышқылдар мен негіздердің немесе электр тогының соғуынан да туындауы мүмкін.</a:t>
            </a:r>
            <a:endParaRPr b="0" sz="2260"/>
          </a:p>
          <a:p>
            <a:pPr indent="0" lvl="0" marL="0" rtl="0" algn="just">
              <a:lnSpc>
                <a:spcPct val="100000"/>
              </a:lnSpc>
              <a:spcBef>
                <a:spcPts val="0"/>
              </a:spcBef>
              <a:spcAft>
                <a:spcPts val="0"/>
              </a:spcAft>
              <a:buClr>
                <a:schemeClr val="dk1"/>
              </a:buClr>
              <a:buSzPts val="990"/>
              <a:buFont typeface="Arial"/>
              <a:buNone/>
            </a:pPr>
            <a:r>
              <a:t/>
            </a:r>
            <a:endParaRPr b="0" sz="2260"/>
          </a:p>
          <a:p>
            <a:pPr indent="0" lvl="0" marL="0" rtl="0" algn="just">
              <a:lnSpc>
                <a:spcPct val="100000"/>
              </a:lnSpc>
              <a:spcBef>
                <a:spcPts val="0"/>
              </a:spcBef>
              <a:spcAft>
                <a:spcPts val="0"/>
              </a:spcAft>
              <a:buClr>
                <a:schemeClr val="dk1"/>
              </a:buClr>
              <a:buSzPts val="990"/>
              <a:buFont typeface="Arial"/>
              <a:buNone/>
            </a:pPr>
            <a:r>
              <a:rPr b="0" lang="en-US" sz="2260"/>
              <a:t>Күйіп қалудан болатын өлім, ең алдымен, сұйықтықтың жоғалуынан, инфекциядан және эсхардың (ESS-car) уытты әсерінен, яғни күйген, өлі тіннен болады.</a:t>
            </a:r>
            <a:endParaRPr b="0" sz="2260"/>
          </a:p>
          <a:p>
            <a:pPr indent="0" lvl="0" marL="0" rtl="0" algn="just">
              <a:lnSpc>
                <a:spcPct val="100000"/>
              </a:lnSpc>
              <a:spcBef>
                <a:spcPts val="0"/>
              </a:spcBef>
              <a:spcAft>
                <a:spcPts val="0"/>
              </a:spcAft>
              <a:buClr>
                <a:schemeClr val="dk1"/>
              </a:buClr>
              <a:buSzPts val="990"/>
              <a:buFont typeface="Arial"/>
              <a:buNone/>
            </a:pPr>
            <a:r>
              <a:t/>
            </a:r>
            <a:endParaRPr b="0" sz="2260"/>
          </a:p>
          <a:p>
            <a:pPr indent="0" lvl="0" marL="0" rtl="0" algn="just">
              <a:lnSpc>
                <a:spcPct val="100000"/>
              </a:lnSpc>
              <a:spcBef>
                <a:spcPts val="0"/>
              </a:spcBef>
              <a:spcAft>
                <a:spcPts val="0"/>
              </a:spcAft>
              <a:buClr>
                <a:schemeClr val="dk1"/>
              </a:buClr>
              <a:buSzPts val="990"/>
              <a:buFont typeface="Arial"/>
              <a:buNone/>
            </a:pPr>
            <a:r>
              <a:rPr b="0" lang="en-US" sz="2260"/>
              <a:t>Күйікке шалдыққан науқасты емдеудегі ең маңызды екі мәселе – сұйықтықты ауыстыру және инфекцияны бақылау.</a:t>
            </a:r>
            <a:endParaRPr b="0" sz="2260"/>
          </a:p>
          <a:p>
            <a:pPr indent="0" lvl="0" marL="0" rtl="0" algn="just">
              <a:lnSpc>
                <a:spcPct val="100000"/>
              </a:lnSpc>
              <a:spcBef>
                <a:spcPts val="0"/>
              </a:spcBef>
              <a:spcAft>
                <a:spcPts val="0"/>
              </a:spcAft>
              <a:buClr>
                <a:srgbClr val="000000"/>
              </a:buClr>
              <a:buSzPts val="2160"/>
              <a:buFont typeface="Times New Roman"/>
              <a:buNone/>
            </a:pPr>
            <a:r>
              <a:t/>
            </a:r>
            <a:endParaRPr sz="4160"/>
          </a:p>
        </p:txBody>
      </p:sp>
      <p:sp>
        <p:nvSpPr>
          <p:cNvPr id="518" name="Google Shape;518;p26"/>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grpSp>
        <p:nvGrpSpPr>
          <p:cNvPr id="523" name="Google Shape;523;p28"/>
          <p:cNvGrpSpPr/>
          <p:nvPr/>
        </p:nvGrpSpPr>
        <p:grpSpPr>
          <a:xfrm>
            <a:off x="42742" y="-13269"/>
            <a:ext cx="2981285" cy="685804"/>
            <a:chOff x="0" y="0"/>
            <a:chExt cx="2981283" cy="685803"/>
          </a:xfrm>
        </p:grpSpPr>
        <p:pic>
          <p:nvPicPr>
            <p:cNvPr descr="image1.png" id="524" name="Google Shape;524;p28"/>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525" name="Google Shape;525;p28"/>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526" name="Google Shape;526;p28"/>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pic>
        <p:nvPicPr>
          <p:cNvPr descr="Screen Shot 2022-01-23 at 16.56.11.png" id="527" name="Google Shape;527;p28"/>
          <p:cNvPicPr preferRelativeResize="0"/>
          <p:nvPr/>
        </p:nvPicPr>
        <p:blipFill rotWithShape="1">
          <a:blip r:embed="rId4">
            <a:alphaModFix/>
          </a:blip>
          <a:srcRect b="0" l="0" r="0" t="0"/>
          <a:stretch/>
        </p:blipFill>
        <p:spPr>
          <a:xfrm>
            <a:off x="652973" y="880864"/>
            <a:ext cx="4484557" cy="5517911"/>
          </a:xfrm>
          <a:prstGeom prst="rect">
            <a:avLst/>
          </a:prstGeom>
          <a:noFill/>
          <a:ln>
            <a:noFill/>
          </a:ln>
        </p:spPr>
      </p:pic>
      <p:sp>
        <p:nvSpPr>
          <p:cNvPr id="528" name="Google Shape;528;p28"/>
          <p:cNvSpPr txBox="1"/>
          <p:nvPr/>
        </p:nvSpPr>
        <p:spPr>
          <a:xfrm>
            <a:off x="3856732" y="2628899"/>
            <a:ext cx="4382400" cy="8415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400"/>
              <a:buFont typeface="Times"/>
              <a:buNone/>
            </a:pPr>
            <a:r>
              <a:rPr b="1" lang="en-US" sz="2400">
                <a:latin typeface="Times"/>
                <a:ea typeface="Times"/>
                <a:cs typeface="Times"/>
                <a:sym typeface="Times"/>
              </a:rPr>
              <a:t>Тері дене температурасын реттеуге қалай қатысады?</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2" name="Shape 532"/>
        <p:cNvGrpSpPr/>
        <p:nvPr/>
      </p:nvGrpSpPr>
      <p:grpSpPr>
        <a:xfrm>
          <a:off x="0" y="0"/>
          <a:ext cx="0" cy="0"/>
          <a:chOff x="0" y="0"/>
          <a:chExt cx="0" cy="0"/>
        </a:xfrm>
      </p:grpSpPr>
      <p:grpSp>
        <p:nvGrpSpPr>
          <p:cNvPr id="533" name="Google Shape;533;p29"/>
          <p:cNvGrpSpPr/>
          <p:nvPr/>
        </p:nvGrpSpPr>
        <p:grpSpPr>
          <a:xfrm>
            <a:off x="42742" y="-13269"/>
            <a:ext cx="2981285" cy="685804"/>
            <a:chOff x="0" y="0"/>
            <a:chExt cx="2981283" cy="685803"/>
          </a:xfrm>
        </p:grpSpPr>
        <p:pic>
          <p:nvPicPr>
            <p:cNvPr descr="image1.png" id="534" name="Google Shape;534;p29"/>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535" name="Google Shape;535;p29"/>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536" name="Google Shape;536;p29"/>
          <p:cNvSpPr txBox="1"/>
          <p:nvPr>
            <p:ph idx="4294967295" type="title"/>
          </p:nvPr>
        </p:nvSpPr>
        <p:spPr>
          <a:xfrm>
            <a:off x="1387275" y="2237100"/>
            <a:ext cx="7446900" cy="3223800"/>
          </a:xfrm>
          <a:prstGeom prst="rect">
            <a:avLst/>
          </a:prstGeom>
          <a:noFill/>
          <a:ln>
            <a:noFill/>
          </a:ln>
        </p:spPr>
        <p:txBody>
          <a:bodyPr anchorCtr="0" anchor="ctr" bIns="45700" lIns="45700" spcFirstLastPara="1" rIns="45700" wrap="square" tIns="45700">
            <a:normAutofit fontScale="90000"/>
          </a:bodyPr>
          <a:lstStyle/>
          <a:p>
            <a:pPr indent="0" lvl="0" marL="0" rtl="0" algn="ctr">
              <a:lnSpc>
                <a:spcPct val="100000"/>
              </a:lnSpc>
              <a:spcBef>
                <a:spcPts val="0"/>
              </a:spcBef>
              <a:spcAft>
                <a:spcPts val="0"/>
              </a:spcAft>
              <a:buClr>
                <a:srgbClr val="000000"/>
              </a:buClr>
              <a:buSzPct val="100000"/>
              <a:buFont typeface="Century Schoolbook"/>
              <a:buNone/>
            </a:pPr>
            <a:r>
              <a:t/>
            </a:r>
            <a:endParaRPr sz="1800" cap="small">
              <a:latin typeface="Century Schoolbook"/>
              <a:ea typeface="Century Schoolbook"/>
              <a:cs typeface="Century Schoolbook"/>
              <a:sym typeface="Century Schoolbook"/>
            </a:endParaRPr>
          </a:p>
          <a:p>
            <a:pPr indent="0" lvl="0" marL="0" rtl="0" algn="just">
              <a:lnSpc>
                <a:spcPct val="100000"/>
              </a:lnSpc>
              <a:spcBef>
                <a:spcPts val="0"/>
              </a:spcBef>
              <a:spcAft>
                <a:spcPts val="0"/>
              </a:spcAft>
              <a:buClr>
                <a:srgbClr val="000000"/>
              </a:buClr>
              <a:buSzPct val="100000"/>
              <a:buFont typeface="Arial"/>
              <a:buNone/>
            </a:pPr>
            <a:r>
              <a:t/>
            </a:r>
            <a:endParaRPr sz="1800" cap="small">
              <a:latin typeface="Century Schoolbook"/>
              <a:ea typeface="Century Schoolbook"/>
              <a:cs typeface="Century Schoolbook"/>
              <a:sym typeface="Century Schoolbook"/>
            </a:endParaRPr>
          </a:p>
          <a:p>
            <a:pPr indent="0" lvl="0" marL="0" rtl="0" algn="just">
              <a:lnSpc>
                <a:spcPct val="100000"/>
              </a:lnSpc>
              <a:spcBef>
                <a:spcPts val="0"/>
              </a:spcBef>
              <a:spcAft>
                <a:spcPts val="0"/>
              </a:spcAft>
              <a:buClr>
                <a:schemeClr val="dk1"/>
              </a:buClr>
              <a:buSzPct val="44434"/>
              <a:buFont typeface="Arial"/>
              <a:buNone/>
            </a:pPr>
            <a:r>
              <a:rPr lang="en-US" sz="2475"/>
              <a:t>Май бездері жыныстық жетілу кезінде майды өндіруді арттырады. Осы сабақтан алған біліміңізді еске түсіріңіз, түсіндіріңіз Неліктен жасөспірімдерде безеулер жиі кездеседі?</a:t>
            </a:r>
            <a:endParaRPr sz="2475"/>
          </a:p>
          <a:p>
            <a:pPr indent="0" lvl="0" marL="0" rtl="0" algn="just">
              <a:lnSpc>
                <a:spcPct val="100000"/>
              </a:lnSpc>
              <a:spcBef>
                <a:spcPts val="0"/>
              </a:spcBef>
              <a:spcAft>
                <a:spcPts val="0"/>
              </a:spcAft>
              <a:buClr>
                <a:schemeClr val="dk1"/>
              </a:buClr>
              <a:buSzPct val="44434"/>
              <a:buFont typeface="Arial"/>
              <a:buNone/>
            </a:pPr>
            <a:r>
              <a:t/>
            </a:r>
            <a:endParaRPr sz="2475"/>
          </a:p>
          <a:p>
            <a:pPr indent="0" lvl="0" marL="0" rtl="0" algn="just">
              <a:lnSpc>
                <a:spcPct val="100000"/>
              </a:lnSpc>
              <a:spcBef>
                <a:spcPts val="0"/>
              </a:spcBef>
              <a:spcAft>
                <a:spcPts val="0"/>
              </a:spcAft>
              <a:buClr>
                <a:schemeClr val="dk1"/>
              </a:buClr>
              <a:buSzPct val="44434"/>
              <a:buFont typeface="Arial"/>
              <a:buNone/>
            </a:pPr>
            <a:r>
              <a:rPr lang="en-US" sz="2475"/>
              <a:t>Шаштың функцияларын қарастырыңыз және оның гомеостазды сақтауға қалай ықпал ететінін түсіндіріңіз.</a:t>
            </a:r>
            <a:endParaRPr sz="2475"/>
          </a:p>
          <a:p>
            <a:pPr indent="0" lvl="0" marL="0" rtl="0" algn="just">
              <a:lnSpc>
                <a:spcPct val="100000"/>
              </a:lnSpc>
              <a:spcBef>
                <a:spcPts val="0"/>
              </a:spcBef>
              <a:spcAft>
                <a:spcPts val="0"/>
              </a:spcAft>
              <a:buClr>
                <a:srgbClr val="000000"/>
              </a:buClr>
              <a:buSzPct val="77558"/>
              <a:buFont typeface="Arial"/>
              <a:buNone/>
            </a:pPr>
            <a:r>
              <a:t/>
            </a:r>
            <a:endParaRPr sz="2475"/>
          </a:p>
          <a:p>
            <a:pPr indent="0" lvl="0" marL="0" rtl="0" algn="just">
              <a:lnSpc>
                <a:spcPct val="100000"/>
              </a:lnSpc>
              <a:spcBef>
                <a:spcPts val="0"/>
              </a:spcBef>
              <a:spcAft>
                <a:spcPts val="0"/>
              </a:spcAft>
              <a:buClr>
                <a:srgbClr val="000000"/>
              </a:buClr>
              <a:buSzPct val="100000"/>
              <a:buFont typeface="Arial"/>
              <a:buNone/>
            </a:pPr>
            <a:r>
              <a:t/>
            </a:r>
            <a:endParaRPr sz="720"/>
          </a:p>
        </p:txBody>
      </p:sp>
      <p:grpSp>
        <p:nvGrpSpPr>
          <p:cNvPr id="537" name="Google Shape;537;p29"/>
          <p:cNvGrpSpPr/>
          <p:nvPr/>
        </p:nvGrpSpPr>
        <p:grpSpPr>
          <a:xfrm>
            <a:off x="719128" y="1371406"/>
            <a:ext cx="778509" cy="799923"/>
            <a:chOff x="-1" y="-1"/>
            <a:chExt cx="778508" cy="799922"/>
          </a:xfrm>
        </p:grpSpPr>
        <p:sp>
          <p:nvSpPr>
            <p:cNvPr id="538" name="Google Shape;538;p29"/>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39" name="Google Shape;539;p29"/>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40" name="Google Shape;540;p29"/>
            <p:cNvGrpSpPr/>
            <p:nvPr/>
          </p:nvGrpSpPr>
          <p:grpSpPr>
            <a:xfrm>
              <a:off x="112866" y="115956"/>
              <a:ext cx="552894" cy="568042"/>
              <a:chOff x="-1" y="-1"/>
              <a:chExt cx="552893" cy="568041"/>
            </a:xfrm>
          </p:grpSpPr>
          <p:sp>
            <p:nvSpPr>
              <p:cNvPr id="541" name="Google Shape;541;p29"/>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4.png" id="542" name="Google Shape;542;p29"/>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sp>
        <p:nvSpPr>
          <p:cNvPr id="543" name="Google Shape;543;p29"/>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37"/>
                                        </p:tgtEl>
                                        <p:attrNameLst>
                                          <p:attrName>style.visibility</p:attrName>
                                        </p:attrNameLst>
                                      </p:cBhvr>
                                      <p:to>
                                        <p:strVal val="visible"/>
                                      </p:to>
                                    </p:set>
                                    <p:anim calcmode="lin" valueType="num">
                                      <p:cBhvr additive="base">
                                        <p:cTn dur="300"/>
                                        <p:tgtEl>
                                          <p:spTgt spid="537"/>
                                        </p:tgtEl>
                                        <p:attrNameLst>
                                          <p:attrName>ppt_w</p:attrName>
                                        </p:attrNameLst>
                                      </p:cBhvr>
                                      <p:tavLst>
                                        <p:tav fmla="" tm="0">
                                          <p:val>
                                            <p:strVal val="0"/>
                                          </p:val>
                                        </p:tav>
                                        <p:tav fmla="" tm="100000">
                                          <p:val>
                                            <p:strVal val="#ppt_w"/>
                                          </p:val>
                                        </p:tav>
                                      </p:tavLst>
                                    </p:anim>
                                    <p:anim calcmode="lin" valueType="num">
                                      <p:cBhvr additive="base">
                                        <p:cTn dur="300"/>
                                        <p:tgtEl>
                                          <p:spTgt spid="53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1056340da1_0_75"/>
          <p:cNvSpPr txBox="1"/>
          <p:nvPr/>
        </p:nvSpPr>
        <p:spPr>
          <a:xfrm>
            <a:off x="1331175" y="1269425"/>
            <a:ext cx="7390800" cy="1970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sz="2000"/>
              <a:t>Оқытушы : </a:t>
            </a:r>
            <a:r>
              <a:rPr lang="en-US" sz="2000"/>
              <a:t>Айтбаева Эльмира Бахтияровна,1 дәрежелі дәрігер-эндокринолог,медицина ғылымдарының магистрі</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en-US" sz="2000"/>
              <a:t>Контакт: </a:t>
            </a:r>
            <a:r>
              <a:rPr b="1" lang="en-US" sz="1800">
                <a:solidFill>
                  <a:schemeClr val="dk1"/>
                </a:solidFill>
              </a:rPr>
              <a:t>e-mail- </a:t>
            </a:r>
            <a:r>
              <a:rPr lang="en-US" sz="1800" u="sng">
                <a:solidFill>
                  <a:schemeClr val="hlink"/>
                </a:solidFill>
                <a:hlinkClick r:id="rId3"/>
              </a:rPr>
              <a:t>aitbayeva.elmira@med-kaznu.com</a:t>
            </a:r>
            <a:endParaRPr sz="1800">
              <a:solidFill>
                <a:schemeClr val="dk1"/>
              </a:solidFill>
            </a:endParaRPr>
          </a:p>
          <a:p>
            <a:pPr indent="0" lvl="0" marL="0" rtl="0" algn="l">
              <a:spcBef>
                <a:spcPts val="0"/>
              </a:spcBef>
              <a:spcAft>
                <a:spcPts val="0"/>
              </a:spcAft>
              <a:buNone/>
            </a:pPr>
            <a:r>
              <a:rPr lang="en-US" sz="1800">
                <a:solidFill>
                  <a:schemeClr val="dk1"/>
                </a:solidFill>
              </a:rPr>
              <a:t>Тел: 87012941817 Кайзала арқылы байланыс 9.00-20.00 Астана уақыты бойынша</a:t>
            </a:r>
            <a:endParaRPr sz="1800">
              <a:solidFill>
                <a:schemeClr val="dk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pic>
        <p:nvPicPr>
          <p:cNvPr descr="Screen Shot 2019-03-10 at 17.34.17.png" id="548" name="Google Shape;548;p30"/>
          <p:cNvPicPr preferRelativeResize="0"/>
          <p:nvPr/>
        </p:nvPicPr>
        <p:blipFill rotWithShape="1">
          <a:blip r:embed="rId3">
            <a:alphaModFix/>
          </a:blip>
          <a:srcRect b="0" l="0" r="0" t="0"/>
          <a:stretch/>
        </p:blipFill>
        <p:spPr>
          <a:xfrm>
            <a:off x="1033774" y="1556538"/>
            <a:ext cx="6600447" cy="2929612"/>
          </a:xfrm>
          <a:prstGeom prst="rect">
            <a:avLst/>
          </a:prstGeom>
          <a:noFill/>
          <a:ln>
            <a:noFill/>
          </a:ln>
        </p:spPr>
      </p:pic>
      <p:grpSp>
        <p:nvGrpSpPr>
          <p:cNvPr id="549" name="Google Shape;549;p30"/>
          <p:cNvGrpSpPr/>
          <p:nvPr/>
        </p:nvGrpSpPr>
        <p:grpSpPr>
          <a:xfrm>
            <a:off x="936534" y="4579983"/>
            <a:ext cx="736050" cy="756296"/>
            <a:chOff x="-1" y="-1"/>
            <a:chExt cx="736048" cy="756294"/>
          </a:xfrm>
        </p:grpSpPr>
        <p:sp>
          <p:nvSpPr>
            <p:cNvPr id="550" name="Google Shape;550;p30"/>
            <p:cNvSpPr/>
            <p:nvPr/>
          </p:nvSpPr>
          <p:spPr>
            <a:xfrm>
              <a:off x="-1" y="-1"/>
              <a:ext cx="736048" cy="756294"/>
            </a:xfrm>
            <a:prstGeom prst="ellipse">
              <a:avLst/>
            </a:prstGeom>
            <a:solidFill>
              <a:srgbClr val="971540"/>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51" name="Google Shape;551;p30"/>
            <p:cNvSpPr/>
            <p:nvPr/>
          </p:nvSpPr>
          <p:spPr>
            <a:xfrm>
              <a:off x="123928" y="127321"/>
              <a:ext cx="488280" cy="501636"/>
            </a:xfrm>
            <a:prstGeom prst="ellipse">
              <a:avLst/>
            </a:prstGeom>
            <a:solidFill>
              <a:srgbClr val="B13B3C"/>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52" name="Google Shape;552;p30"/>
            <p:cNvGrpSpPr/>
            <p:nvPr/>
          </p:nvGrpSpPr>
          <p:grpSpPr>
            <a:xfrm>
              <a:off x="106710" y="109632"/>
              <a:ext cx="522739" cy="537062"/>
              <a:chOff x="-1" y="-1"/>
              <a:chExt cx="522738" cy="537060"/>
            </a:xfrm>
          </p:grpSpPr>
          <p:sp>
            <p:nvSpPr>
              <p:cNvPr id="553" name="Google Shape;553;p30"/>
              <p:cNvSpPr/>
              <p:nvPr/>
            </p:nvSpPr>
            <p:spPr>
              <a:xfrm>
                <a:off x="-1" y="-1"/>
                <a:ext cx="522736" cy="537056"/>
              </a:xfrm>
              <a:prstGeom prst="rect">
                <a:avLst/>
              </a:prstGeom>
              <a:solidFill>
                <a:srgbClr val="971540"/>
              </a:solidFill>
              <a:ln>
                <a:noFill/>
              </a:ln>
            </p:spPr>
            <p:txBody>
              <a:bodyPr anchorCtr="0" anchor="ctr" bIns="34300" lIns="34300" spcFirstLastPara="1" rIns="34300" wrap="square" tIns="343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54" name="Google Shape;554;p30"/>
              <p:cNvPicPr preferRelativeResize="0"/>
              <p:nvPr/>
            </p:nvPicPr>
            <p:blipFill rotWithShape="1">
              <a:blip r:embed="rId4">
                <a:alphaModFix/>
              </a:blip>
              <a:srcRect b="0" l="0" r="0" t="0"/>
              <a:stretch/>
            </p:blipFill>
            <p:spPr>
              <a:xfrm>
                <a:off x="2" y="-1"/>
                <a:ext cx="522735" cy="537060"/>
              </a:xfrm>
              <a:prstGeom prst="rect">
                <a:avLst/>
              </a:prstGeom>
              <a:noFill/>
              <a:ln>
                <a:noFill/>
              </a:ln>
            </p:spPr>
          </p:pic>
        </p:grpSp>
      </p:grpSp>
      <p:sp>
        <p:nvSpPr>
          <p:cNvPr id="555" name="Google Shape;555;p30"/>
          <p:cNvSpPr txBox="1"/>
          <p:nvPr/>
        </p:nvSpPr>
        <p:spPr>
          <a:xfrm>
            <a:off x="1904907" y="4579984"/>
            <a:ext cx="6830700" cy="384900"/>
          </a:xfrm>
          <a:prstGeom prst="rect">
            <a:avLst/>
          </a:prstGeom>
          <a:noFill/>
          <a:ln>
            <a:noFill/>
          </a:ln>
        </p:spPr>
        <p:txBody>
          <a:bodyPr anchorCtr="0" anchor="ctr" bIns="38125" lIns="38125" spcFirstLastPara="1" rIns="38125" wrap="square" tIns="38125">
            <a:spAutoFit/>
          </a:bodyPr>
          <a:lstStyle/>
          <a:p>
            <a:pPr indent="0" lvl="0" marL="0" marR="0" rtl="0" algn="l">
              <a:lnSpc>
                <a:spcPct val="220000"/>
              </a:lnSpc>
              <a:spcBef>
                <a:spcPts val="0"/>
              </a:spcBef>
              <a:spcAft>
                <a:spcPts val="0"/>
              </a:spcAft>
              <a:buClr>
                <a:srgbClr val="000000"/>
              </a:buClr>
              <a:buSzPts val="2000"/>
              <a:buFont typeface="Times"/>
              <a:buNone/>
            </a:pPr>
            <a:r>
              <a:rPr b="1" lang="en-US" sz="2000">
                <a:latin typeface="Times"/>
                <a:ea typeface="Times"/>
                <a:cs typeface="Times"/>
                <a:sym typeface="Times"/>
              </a:rPr>
              <a:t>Терінің қалыпты түсіне қандай пигмент жауап береді?</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49"/>
                                        </p:tgtEl>
                                        <p:attrNameLst>
                                          <p:attrName>style.visibility</p:attrName>
                                        </p:attrNameLst>
                                      </p:cBhvr>
                                      <p:to>
                                        <p:strVal val="visible"/>
                                      </p:to>
                                    </p:set>
                                    <p:anim calcmode="lin" valueType="num">
                                      <p:cBhvr additive="base">
                                        <p:cTn dur="300"/>
                                        <p:tgtEl>
                                          <p:spTgt spid="549"/>
                                        </p:tgtEl>
                                        <p:attrNameLst>
                                          <p:attrName>ppt_w</p:attrName>
                                        </p:attrNameLst>
                                      </p:cBhvr>
                                      <p:tavLst>
                                        <p:tav fmla="" tm="0">
                                          <p:val>
                                            <p:strVal val="0"/>
                                          </p:val>
                                        </p:tav>
                                        <p:tav fmla="" tm="100000">
                                          <p:val>
                                            <p:strVal val="#ppt_w"/>
                                          </p:val>
                                        </p:tav>
                                      </p:tavLst>
                                    </p:anim>
                                    <p:anim calcmode="lin" valueType="num">
                                      <p:cBhvr additive="base">
                                        <p:cTn dur="300"/>
                                        <p:tgtEl>
                                          <p:spTgt spid="549"/>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9" name="Shape 559"/>
        <p:cNvGrpSpPr/>
        <p:nvPr/>
      </p:nvGrpSpPr>
      <p:grpSpPr>
        <a:xfrm>
          <a:off x="0" y="0"/>
          <a:ext cx="0" cy="0"/>
          <a:chOff x="0" y="0"/>
          <a:chExt cx="0" cy="0"/>
        </a:xfrm>
      </p:grpSpPr>
      <p:grpSp>
        <p:nvGrpSpPr>
          <p:cNvPr id="560" name="Google Shape;560;p31"/>
          <p:cNvGrpSpPr/>
          <p:nvPr/>
        </p:nvGrpSpPr>
        <p:grpSpPr>
          <a:xfrm>
            <a:off x="882728" y="4798775"/>
            <a:ext cx="736049" cy="756296"/>
            <a:chOff x="-1" y="-1"/>
            <a:chExt cx="736048" cy="756294"/>
          </a:xfrm>
        </p:grpSpPr>
        <p:sp>
          <p:nvSpPr>
            <p:cNvPr id="561" name="Google Shape;561;p31"/>
            <p:cNvSpPr/>
            <p:nvPr/>
          </p:nvSpPr>
          <p:spPr>
            <a:xfrm>
              <a:off x="-1" y="-1"/>
              <a:ext cx="736048" cy="756294"/>
            </a:xfrm>
            <a:prstGeom prst="ellipse">
              <a:avLst/>
            </a:prstGeom>
            <a:solidFill>
              <a:srgbClr val="971540"/>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62" name="Google Shape;562;p31"/>
            <p:cNvSpPr/>
            <p:nvPr/>
          </p:nvSpPr>
          <p:spPr>
            <a:xfrm>
              <a:off x="123928" y="127321"/>
              <a:ext cx="488280" cy="501636"/>
            </a:xfrm>
            <a:prstGeom prst="ellipse">
              <a:avLst/>
            </a:prstGeom>
            <a:solidFill>
              <a:srgbClr val="B13B3C"/>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63" name="Google Shape;563;p31"/>
            <p:cNvGrpSpPr/>
            <p:nvPr/>
          </p:nvGrpSpPr>
          <p:grpSpPr>
            <a:xfrm>
              <a:off x="106710" y="109632"/>
              <a:ext cx="522739" cy="537062"/>
              <a:chOff x="-1" y="-1"/>
              <a:chExt cx="522738" cy="537060"/>
            </a:xfrm>
          </p:grpSpPr>
          <p:sp>
            <p:nvSpPr>
              <p:cNvPr id="564" name="Google Shape;564;p31"/>
              <p:cNvSpPr/>
              <p:nvPr/>
            </p:nvSpPr>
            <p:spPr>
              <a:xfrm>
                <a:off x="-1" y="-1"/>
                <a:ext cx="522736" cy="537056"/>
              </a:xfrm>
              <a:prstGeom prst="rect">
                <a:avLst/>
              </a:prstGeom>
              <a:solidFill>
                <a:srgbClr val="971540"/>
              </a:solidFill>
              <a:ln>
                <a:noFill/>
              </a:ln>
            </p:spPr>
            <p:txBody>
              <a:bodyPr anchorCtr="0" anchor="ctr" bIns="34300" lIns="34300" spcFirstLastPara="1" rIns="34300" wrap="square" tIns="343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65" name="Google Shape;565;p31"/>
              <p:cNvPicPr preferRelativeResize="0"/>
              <p:nvPr/>
            </p:nvPicPr>
            <p:blipFill rotWithShape="1">
              <a:blip r:embed="rId3">
                <a:alphaModFix/>
              </a:blip>
              <a:srcRect b="0" l="0" r="0" t="0"/>
              <a:stretch/>
            </p:blipFill>
            <p:spPr>
              <a:xfrm>
                <a:off x="2" y="-1"/>
                <a:ext cx="522735" cy="537060"/>
              </a:xfrm>
              <a:prstGeom prst="rect">
                <a:avLst/>
              </a:prstGeom>
              <a:noFill/>
              <a:ln>
                <a:noFill/>
              </a:ln>
            </p:spPr>
          </p:pic>
        </p:grpSp>
      </p:grpSp>
      <p:sp>
        <p:nvSpPr>
          <p:cNvPr id="566" name="Google Shape;566;p31"/>
          <p:cNvSpPr txBox="1"/>
          <p:nvPr/>
        </p:nvSpPr>
        <p:spPr>
          <a:xfrm>
            <a:off x="1839106" y="4877163"/>
            <a:ext cx="6418500" cy="446400"/>
          </a:xfrm>
          <a:prstGeom prst="rect">
            <a:avLst/>
          </a:prstGeom>
          <a:noFill/>
          <a:ln>
            <a:noFill/>
          </a:ln>
        </p:spPr>
        <p:txBody>
          <a:bodyPr anchorCtr="0" anchor="ctr" bIns="38125" lIns="38125" spcFirstLastPara="1" rIns="38125" wrap="square" tIns="38125">
            <a:spAutoFit/>
          </a:bodyPr>
          <a:lstStyle/>
          <a:p>
            <a:pPr indent="0" lvl="0" marL="0" marR="0" rtl="0" algn="l">
              <a:lnSpc>
                <a:spcPct val="183333"/>
              </a:lnSpc>
              <a:spcBef>
                <a:spcPts val="0"/>
              </a:spcBef>
              <a:spcAft>
                <a:spcPts val="0"/>
              </a:spcAft>
              <a:buClr>
                <a:srgbClr val="000000"/>
              </a:buClr>
              <a:buSzPts val="2400"/>
              <a:buFont typeface="Times"/>
              <a:buNone/>
            </a:pPr>
            <a:r>
              <a:rPr b="1" lang="en-US" sz="2400">
                <a:latin typeface="Times"/>
                <a:ea typeface="Times"/>
                <a:cs typeface="Times"/>
                <a:sym typeface="Times"/>
              </a:rPr>
              <a:t>Терінің әртүрлі түсін не анықтайды?</a:t>
            </a:r>
            <a:endParaRPr/>
          </a:p>
        </p:txBody>
      </p:sp>
      <p:sp>
        <p:nvSpPr>
          <p:cNvPr id="567" name="Google Shape;567;p31"/>
          <p:cNvSpPr txBox="1"/>
          <p:nvPr>
            <p:ph idx="4294967295" type="title"/>
          </p:nvPr>
        </p:nvSpPr>
        <p:spPr>
          <a:xfrm>
            <a:off x="1390707" y="-347663"/>
            <a:ext cx="7315201" cy="1668463"/>
          </a:xfrm>
          <a:prstGeom prst="rect">
            <a:avLst/>
          </a:prstGeom>
          <a:noFill/>
          <a:ln>
            <a:noFill/>
          </a:ln>
        </p:spPr>
        <p:txBody>
          <a:bodyPr anchorCtr="0" anchor="ctr" bIns="34325" lIns="34325" spcFirstLastPara="1" rIns="34325" wrap="square" tIns="34325">
            <a:normAutofit/>
          </a:bodyPr>
          <a:lstStyle/>
          <a:p>
            <a:pPr indent="0" lvl="0" marL="0" rtl="0" algn="ctr">
              <a:lnSpc>
                <a:spcPct val="100000"/>
              </a:lnSpc>
              <a:spcBef>
                <a:spcPts val="0"/>
              </a:spcBef>
              <a:spcAft>
                <a:spcPts val="0"/>
              </a:spcAft>
              <a:buClr>
                <a:srgbClr val="000000"/>
              </a:buClr>
              <a:buSzPts val="4400"/>
              <a:buFont typeface="Arial"/>
              <a:buNone/>
            </a:pPr>
            <a:r>
              <a:rPr lang="en-US"/>
              <a:t>Тері түстері</a:t>
            </a:r>
            <a:endParaRPr/>
          </a:p>
        </p:txBody>
      </p:sp>
      <p:sp>
        <p:nvSpPr>
          <p:cNvPr id="568" name="Google Shape;568;p31"/>
          <p:cNvSpPr txBox="1"/>
          <p:nvPr>
            <p:ph idx="4294967295" type="body"/>
          </p:nvPr>
        </p:nvSpPr>
        <p:spPr>
          <a:xfrm>
            <a:off x="1110000" y="1371600"/>
            <a:ext cx="7610400" cy="3355200"/>
          </a:xfrm>
          <a:prstGeom prst="rect">
            <a:avLst/>
          </a:prstGeom>
          <a:noFill/>
          <a:ln>
            <a:noFill/>
          </a:ln>
        </p:spPr>
        <p:txBody>
          <a:bodyPr anchorCtr="0" anchor="t" bIns="34325" lIns="34325" spcFirstLastPara="1" rIns="34325" wrap="square" tIns="34325">
            <a:normAutofit fontScale="85000" lnSpcReduction="10000"/>
          </a:bodyPr>
          <a:lstStyle/>
          <a:p>
            <a:pPr indent="-320040" lvl="0" marL="342900" rtl="0" algn="l">
              <a:lnSpc>
                <a:spcPct val="80000"/>
              </a:lnSpc>
              <a:spcBef>
                <a:spcPts val="0"/>
              </a:spcBef>
              <a:spcAft>
                <a:spcPts val="0"/>
              </a:spcAft>
              <a:buClr>
                <a:srgbClr val="000000"/>
              </a:buClr>
              <a:buSzPct val="100000"/>
              <a:buFont typeface="Arial"/>
              <a:buChar char="•"/>
            </a:pPr>
            <a:r>
              <a:rPr lang="en-US" sz="2400"/>
              <a:t>меланин</a:t>
            </a:r>
            <a:r>
              <a:rPr b="0" lang="en-US"/>
              <a:t> – </a:t>
            </a:r>
            <a:r>
              <a:rPr b="0" lang="en-US"/>
              <a:t>тері түсінің ең маңызды факторы</a:t>
            </a:r>
            <a:endParaRPr b="0"/>
          </a:p>
          <a:p>
            <a:pPr indent="0" lvl="0" marL="342900" rtl="0" algn="l">
              <a:lnSpc>
                <a:spcPct val="80000"/>
              </a:lnSpc>
              <a:spcBef>
                <a:spcPts val="0"/>
              </a:spcBef>
              <a:spcAft>
                <a:spcPts val="0"/>
              </a:spcAft>
              <a:buNone/>
            </a:pPr>
            <a:r>
              <a:t/>
            </a:r>
            <a:endParaRPr b="0"/>
          </a:p>
          <a:p>
            <a:pPr indent="-266700" lvl="1" marL="742950" rtl="0" algn="l">
              <a:lnSpc>
                <a:spcPct val="80000"/>
              </a:lnSpc>
              <a:spcBef>
                <a:spcPts val="0"/>
              </a:spcBef>
              <a:spcAft>
                <a:spcPts val="0"/>
              </a:spcAft>
              <a:buClr>
                <a:srgbClr val="000000"/>
              </a:buClr>
              <a:buSzPct val="62500"/>
              <a:buFont typeface="Arial"/>
              <a:buChar char="–"/>
            </a:pPr>
            <a:r>
              <a:rPr lang="en-US"/>
              <a:t>меланоциттер түзеді</a:t>
            </a:r>
            <a:endParaRPr/>
          </a:p>
          <a:p>
            <a:pPr indent="0" lvl="0" marL="783771" rtl="0" algn="l">
              <a:lnSpc>
                <a:spcPct val="80000"/>
              </a:lnSpc>
              <a:spcBef>
                <a:spcPts val="0"/>
              </a:spcBef>
              <a:spcAft>
                <a:spcPts val="0"/>
              </a:spcAft>
              <a:buNone/>
            </a:pPr>
            <a:r>
              <a:t/>
            </a:r>
            <a:endParaRPr/>
          </a:p>
          <a:p>
            <a:pPr indent="-266700" lvl="1" marL="742950" rtl="0" algn="l">
              <a:lnSpc>
                <a:spcPct val="80000"/>
              </a:lnSpc>
              <a:spcBef>
                <a:spcPts val="0"/>
              </a:spcBef>
              <a:spcAft>
                <a:spcPts val="0"/>
              </a:spcAft>
              <a:buClr>
                <a:srgbClr val="000000"/>
              </a:buClr>
              <a:buSzPct val="100000"/>
              <a:buFont typeface="Arial"/>
              <a:buChar char="–"/>
            </a:pPr>
            <a:r>
              <a:rPr b="1" lang="en-US"/>
              <a:t>keratinocyt</a:t>
            </a:r>
            <a:r>
              <a:rPr lang="en-US"/>
              <a:t>-тер</a:t>
            </a:r>
            <a:r>
              <a:rPr b="0" lang="en-US" sz="2335"/>
              <a:t> базальды</a:t>
            </a:r>
            <a:r>
              <a:rPr lang="en-US"/>
              <a:t> </a:t>
            </a:r>
            <a:r>
              <a:rPr b="0" lang="en-US" sz="2010"/>
              <a:t>және</a:t>
            </a:r>
            <a:r>
              <a:rPr lang="en-US"/>
              <a:t> </a:t>
            </a:r>
            <a:r>
              <a:rPr b="0" lang="en-US" sz="2000"/>
              <a:t>тікенекті қабатта жинақталады</a:t>
            </a:r>
            <a:endParaRPr b="0" sz="2000"/>
          </a:p>
          <a:p>
            <a:pPr indent="0" lvl="0" marL="783771" rtl="0" algn="l">
              <a:lnSpc>
                <a:spcPct val="80000"/>
              </a:lnSpc>
              <a:spcBef>
                <a:spcPts val="0"/>
              </a:spcBef>
              <a:spcAft>
                <a:spcPts val="0"/>
              </a:spcAft>
              <a:buNone/>
            </a:pPr>
            <a:r>
              <a:t/>
            </a:r>
            <a:endParaRPr b="0" sz="2000"/>
          </a:p>
          <a:p>
            <a:pPr indent="-266700" lvl="1" marL="742950" rtl="0" algn="l">
              <a:lnSpc>
                <a:spcPct val="80000"/>
              </a:lnSpc>
              <a:spcBef>
                <a:spcPts val="0"/>
              </a:spcBef>
              <a:spcAft>
                <a:spcPts val="0"/>
              </a:spcAft>
              <a:buClr>
                <a:srgbClr val="000000"/>
              </a:buClr>
              <a:buSzPct val="100000"/>
              <a:buFont typeface="Arial"/>
              <a:buChar char="–"/>
            </a:pPr>
            <a:r>
              <a:rPr lang="en-US" sz="2000"/>
              <a:t>eumelanin</a:t>
            </a:r>
            <a:r>
              <a:rPr b="0" lang="en-US"/>
              <a:t> – </a:t>
            </a:r>
            <a:r>
              <a:rPr b="0" lang="en-US"/>
              <a:t>қоңыр қара</a:t>
            </a:r>
            <a:endParaRPr/>
          </a:p>
          <a:p>
            <a:pPr indent="-266700" lvl="1" marL="742950" rtl="0" algn="l">
              <a:lnSpc>
                <a:spcPct val="80000"/>
              </a:lnSpc>
              <a:spcBef>
                <a:spcPts val="0"/>
              </a:spcBef>
              <a:spcAft>
                <a:spcPts val="0"/>
              </a:spcAft>
              <a:buClr>
                <a:srgbClr val="000000"/>
              </a:buClr>
              <a:buSzPct val="100000"/>
              <a:buFont typeface="Arial"/>
              <a:buChar char="–"/>
            </a:pPr>
            <a:r>
              <a:rPr lang="en-US" sz="2000"/>
              <a:t>pheomelanin </a:t>
            </a:r>
            <a:r>
              <a:rPr b="0" lang="en-US"/>
              <a:t>- </a:t>
            </a:r>
            <a:r>
              <a:rPr b="0" lang="en-US"/>
              <a:t>қызыл-сары күкірті бар пигмент</a:t>
            </a:r>
            <a:endParaRPr/>
          </a:p>
          <a:p>
            <a:pPr indent="-158750" lvl="1" marL="742950" rtl="0" algn="l">
              <a:lnSpc>
                <a:spcPct val="80000"/>
              </a:lnSpc>
              <a:spcBef>
                <a:spcPts val="0"/>
              </a:spcBef>
              <a:spcAft>
                <a:spcPts val="0"/>
              </a:spcAft>
              <a:buClr>
                <a:srgbClr val="000000"/>
              </a:buClr>
              <a:buSzPct val="62500"/>
              <a:buFont typeface="Arial"/>
              <a:buNone/>
            </a:pPr>
            <a:r>
              <a:t/>
            </a:r>
            <a:endParaRPr b="0"/>
          </a:p>
          <a:p>
            <a:pPr indent="-320040" lvl="0" marL="342900" rtl="0" algn="l">
              <a:lnSpc>
                <a:spcPct val="80000"/>
              </a:lnSpc>
              <a:spcBef>
                <a:spcPts val="500"/>
              </a:spcBef>
              <a:spcAft>
                <a:spcPts val="0"/>
              </a:spcAft>
              <a:buClr>
                <a:srgbClr val="000000"/>
              </a:buClr>
              <a:buSzPct val="100000"/>
              <a:buFont typeface="Arial"/>
              <a:buChar char="•"/>
            </a:pPr>
            <a:r>
              <a:rPr b="0" lang="en-US" sz="2400"/>
              <a:t>тері түсі әртүрлі адамдарда меланоциттердің саны бірдей</a:t>
            </a:r>
            <a:endParaRPr/>
          </a:p>
        </p:txBody>
      </p:sp>
      <p:sp>
        <p:nvSpPr>
          <p:cNvPr id="569" name="Google Shape;569;p31"/>
          <p:cNvSpPr txBox="1"/>
          <p:nvPr>
            <p:ph idx="4294967295" type="sldNum"/>
          </p:nvPr>
        </p:nvSpPr>
        <p:spPr>
          <a:xfrm>
            <a:off x="-257175" y="5461001"/>
            <a:ext cx="1270000" cy="1270001"/>
          </a:xfrm>
          <a:prstGeom prst="rect">
            <a:avLst/>
          </a:prstGeom>
          <a:noFill/>
          <a:ln>
            <a:noFill/>
          </a:ln>
        </p:spPr>
        <p:txBody>
          <a:bodyPr anchorCtr="0" anchor="b" bIns="34325" lIns="34325" spcFirstLastPara="1" rIns="34325" wrap="square" tIns="34325">
            <a:noAutofit/>
          </a:bodyPr>
          <a:lstStyle/>
          <a:p>
            <a:pPr indent="0" lvl="0" marL="0" marR="0" rtl="0" algn="ctr">
              <a:lnSpc>
                <a:spcPct val="100000"/>
              </a:lnSpc>
              <a:spcBef>
                <a:spcPts val="0"/>
              </a:spcBef>
              <a:spcAft>
                <a:spcPts val="0"/>
              </a:spcAft>
              <a:buClr>
                <a:srgbClr val="FFFFFF"/>
              </a:buClr>
              <a:buSzPts val="1400"/>
              <a:buFont typeface="Arial"/>
              <a:buNone/>
            </a:pPr>
            <a:fld id="{00000000-1234-1234-1234-123412341234}" type="slidenum">
              <a:rPr b="1" lang="en-US" sz="1400">
                <a:solidFill>
                  <a:srgbClr val="FFFFFF"/>
                </a:solidFill>
              </a:rPr>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60"/>
                                        </p:tgtEl>
                                        <p:attrNameLst>
                                          <p:attrName>style.visibility</p:attrName>
                                        </p:attrNameLst>
                                      </p:cBhvr>
                                      <p:to>
                                        <p:strVal val="visible"/>
                                      </p:to>
                                    </p:set>
                                    <p:anim calcmode="lin" valueType="num">
                                      <p:cBhvr additive="base">
                                        <p:cTn dur="300"/>
                                        <p:tgtEl>
                                          <p:spTgt spid="560"/>
                                        </p:tgtEl>
                                        <p:attrNameLst>
                                          <p:attrName>ppt_w</p:attrName>
                                        </p:attrNameLst>
                                      </p:cBhvr>
                                      <p:tavLst>
                                        <p:tav fmla="" tm="0">
                                          <p:val>
                                            <p:strVal val="0"/>
                                          </p:val>
                                        </p:tav>
                                        <p:tav fmla="" tm="100000">
                                          <p:val>
                                            <p:strVal val="#ppt_w"/>
                                          </p:val>
                                        </p:tav>
                                      </p:tavLst>
                                    </p:anim>
                                    <p:anim calcmode="lin" valueType="num">
                                      <p:cBhvr additive="base">
                                        <p:cTn dur="300"/>
                                        <p:tgtEl>
                                          <p:spTgt spid="56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3" name="Shape 573"/>
        <p:cNvGrpSpPr/>
        <p:nvPr/>
      </p:nvGrpSpPr>
      <p:grpSpPr>
        <a:xfrm>
          <a:off x="0" y="0"/>
          <a:ext cx="0" cy="0"/>
          <a:chOff x="0" y="0"/>
          <a:chExt cx="0" cy="0"/>
        </a:xfrm>
      </p:grpSpPr>
      <p:pic>
        <p:nvPicPr>
          <p:cNvPr descr="Screen Shot 2019-03-10 at 17.34.17.png" id="574" name="Google Shape;574;p32"/>
          <p:cNvPicPr preferRelativeResize="0"/>
          <p:nvPr/>
        </p:nvPicPr>
        <p:blipFill rotWithShape="1">
          <a:blip r:embed="rId3">
            <a:alphaModFix/>
          </a:blip>
          <a:srcRect b="0" l="0" r="0" t="0"/>
          <a:stretch/>
        </p:blipFill>
        <p:spPr>
          <a:xfrm>
            <a:off x="2081372" y="841285"/>
            <a:ext cx="4523811" cy="2007897"/>
          </a:xfrm>
          <a:prstGeom prst="rect">
            <a:avLst/>
          </a:prstGeom>
          <a:noFill/>
          <a:ln>
            <a:noFill/>
          </a:ln>
        </p:spPr>
      </p:pic>
      <p:sp>
        <p:nvSpPr>
          <p:cNvPr id="575" name="Google Shape;575;p32"/>
          <p:cNvSpPr txBox="1"/>
          <p:nvPr/>
        </p:nvSpPr>
        <p:spPr>
          <a:xfrm>
            <a:off x="101681" y="2958114"/>
            <a:ext cx="4523700" cy="2872200"/>
          </a:xfrm>
          <a:prstGeom prst="rect">
            <a:avLst/>
          </a:prstGeom>
          <a:noFill/>
          <a:ln>
            <a:noFill/>
          </a:ln>
        </p:spPr>
        <p:txBody>
          <a:bodyPr anchorCtr="0" anchor="ctr" bIns="38125" lIns="38125" spcFirstLastPara="1" rIns="38125" wrap="square" tIns="38125">
            <a:spAutoFit/>
          </a:bodyPr>
          <a:lstStyle/>
          <a:p>
            <a:pPr indent="-285750" lvl="1" marL="742950" marR="0" rtl="0" algn="l">
              <a:lnSpc>
                <a:spcPct val="80000"/>
              </a:lnSpc>
              <a:spcBef>
                <a:spcPts val="0"/>
              </a:spcBef>
              <a:spcAft>
                <a:spcPts val="0"/>
              </a:spcAft>
              <a:buClr>
                <a:srgbClr val="000000"/>
              </a:buClr>
              <a:buSzPts val="2000"/>
              <a:buFont typeface="Arial"/>
              <a:buChar char="–"/>
            </a:pPr>
            <a:r>
              <a:rPr b="1" lang="en-US" sz="2000"/>
              <a:t>терісі қара адамдар</a:t>
            </a:r>
            <a:endParaRPr/>
          </a:p>
          <a:p>
            <a:pPr indent="-342900" lvl="2" marL="1371600" rtl="0" algn="l">
              <a:spcBef>
                <a:spcPts val="0"/>
              </a:spcBef>
              <a:spcAft>
                <a:spcPts val="0"/>
              </a:spcAft>
              <a:buSzPts val="1800"/>
              <a:buChar char="•"/>
            </a:pPr>
            <a:r>
              <a:rPr lang="en-US" sz="1800">
                <a:solidFill>
                  <a:schemeClr val="dk1"/>
                </a:solidFill>
              </a:rPr>
              <a:t>меланиннің мөлшері көп өндіріледі</a:t>
            </a:r>
            <a:endParaRPr/>
          </a:p>
          <a:p>
            <a:pPr indent="-228600" lvl="2" marL="1143000" marR="0" rtl="0" algn="l">
              <a:lnSpc>
                <a:spcPct val="80000"/>
              </a:lnSpc>
              <a:spcBef>
                <a:spcPts val="0"/>
              </a:spcBef>
              <a:spcAft>
                <a:spcPts val="0"/>
              </a:spcAft>
              <a:buSzPts val="1800"/>
              <a:buChar char="•"/>
            </a:pPr>
            <a:r>
              <a:rPr lang="en-US" sz="1800"/>
              <a:t>кератиноциттердегі меланин түйіршіктері тығыз жинақталғанға қарағанда көбірек таралады</a:t>
            </a:r>
            <a:endParaRPr sz="1800"/>
          </a:p>
          <a:p>
            <a:pPr indent="-228600" lvl="2" marL="1143000" marR="0" rtl="0" algn="l">
              <a:lnSpc>
                <a:spcPct val="80000"/>
              </a:lnSpc>
              <a:spcBef>
                <a:spcPts val="0"/>
              </a:spcBef>
              <a:spcAft>
                <a:spcPts val="0"/>
              </a:spcAft>
              <a:buSzPts val="1800"/>
              <a:buChar char="•"/>
            </a:pPr>
            <a:r>
              <a:rPr lang="en-US" sz="1800"/>
              <a:t>меланин баяу ыдырайды</a:t>
            </a:r>
            <a:endParaRPr sz="1800"/>
          </a:p>
          <a:p>
            <a:pPr indent="-228600" lvl="2" marL="1143000" marR="0" rtl="0" algn="l">
              <a:lnSpc>
                <a:spcPct val="80000"/>
              </a:lnSpc>
              <a:spcBef>
                <a:spcPts val="0"/>
              </a:spcBef>
              <a:spcAft>
                <a:spcPts val="0"/>
              </a:spcAft>
              <a:buSzPts val="1800"/>
              <a:buChar char="•"/>
            </a:pPr>
            <a:r>
              <a:rPr lang="en-US" sz="1800"/>
              <a:t>эпидермистің барлық қабатында көрінетін меланизацияланған жасушалар</a:t>
            </a:r>
            <a:endParaRPr sz="1800"/>
          </a:p>
        </p:txBody>
      </p:sp>
      <p:sp>
        <p:nvSpPr>
          <p:cNvPr id="576" name="Google Shape;576;p32"/>
          <p:cNvSpPr txBox="1"/>
          <p:nvPr/>
        </p:nvSpPr>
        <p:spPr>
          <a:xfrm>
            <a:off x="4499976" y="2981118"/>
            <a:ext cx="3903600" cy="2564400"/>
          </a:xfrm>
          <a:prstGeom prst="rect">
            <a:avLst/>
          </a:prstGeom>
          <a:noFill/>
          <a:ln>
            <a:noFill/>
          </a:ln>
        </p:spPr>
        <p:txBody>
          <a:bodyPr anchorCtr="0" anchor="ctr" bIns="38125" lIns="38125" spcFirstLastPara="1" rIns="38125" wrap="square" tIns="38125">
            <a:spAutoFit/>
          </a:bodyPr>
          <a:lstStyle/>
          <a:p>
            <a:pPr indent="-285750" lvl="1" marL="742950" marR="0" rtl="0" algn="l">
              <a:lnSpc>
                <a:spcPct val="80000"/>
              </a:lnSpc>
              <a:spcBef>
                <a:spcPts val="0"/>
              </a:spcBef>
              <a:spcAft>
                <a:spcPts val="0"/>
              </a:spcAft>
              <a:buClr>
                <a:srgbClr val="000000"/>
              </a:buClr>
              <a:buSzPts val="2000"/>
              <a:buFont typeface="Arial"/>
              <a:buChar char="–"/>
            </a:pPr>
            <a:r>
              <a:rPr b="1" lang="en-US" sz="2000"/>
              <a:t>терісі ақ адамдар</a:t>
            </a:r>
            <a:r>
              <a:rPr b="0" i="0" lang="en-US" sz="2000" u="none" cap="none" strike="noStrike">
                <a:solidFill>
                  <a:srgbClr val="000000"/>
                </a:solidFill>
                <a:latin typeface="Arial"/>
                <a:ea typeface="Arial"/>
                <a:cs typeface="Arial"/>
                <a:sym typeface="Arial"/>
              </a:rPr>
              <a:t>	</a:t>
            </a:r>
            <a:endParaRPr b="0" i="0" sz="2000" u="none" cap="none" strike="noStrike">
              <a:solidFill>
                <a:srgbClr val="000000"/>
              </a:solidFill>
              <a:latin typeface="Arial"/>
              <a:ea typeface="Arial"/>
              <a:cs typeface="Arial"/>
              <a:sym typeface="Arial"/>
            </a:endParaRPr>
          </a:p>
          <a:p>
            <a:pPr indent="0" lvl="0" marL="914400" marR="0" rtl="0" algn="l">
              <a:lnSpc>
                <a:spcPct val="80000"/>
              </a:lnSpc>
              <a:spcBef>
                <a:spcPts val="0"/>
              </a:spcBef>
              <a:spcAft>
                <a:spcPts val="0"/>
              </a:spcAft>
              <a:buNone/>
            </a:pPr>
            <a:r>
              <a:t/>
            </a:r>
            <a:endParaRPr sz="2000"/>
          </a:p>
          <a:p>
            <a:pPr indent="-228600" lvl="2" marL="1143000" marR="0" rtl="0" algn="l">
              <a:lnSpc>
                <a:spcPct val="80000"/>
              </a:lnSpc>
              <a:spcBef>
                <a:spcPts val="0"/>
              </a:spcBef>
              <a:spcAft>
                <a:spcPts val="0"/>
              </a:spcAft>
              <a:buSzPts val="1800"/>
              <a:buChar char="•"/>
            </a:pPr>
            <a:r>
              <a:rPr lang="en-US" sz="1800"/>
              <a:t>Меланин кератиноциттердің ядросының жанында жиналады</a:t>
            </a:r>
            <a:endParaRPr sz="1800"/>
          </a:p>
          <a:p>
            <a:pPr indent="-228600" lvl="2" marL="1143000" marR="0" rtl="0" algn="l">
              <a:lnSpc>
                <a:spcPct val="80000"/>
              </a:lnSpc>
              <a:spcBef>
                <a:spcPts val="0"/>
              </a:spcBef>
              <a:spcAft>
                <a:spcPts val="0"/>
              </a:spcAft>
              <a:buSzPts val="1800"/>
              <a:buChar char="•"/>
            </a:pPr>
            <a:r>
              <a:rPr lang="en-US" sz="1800"/>
              <a:t>меланин тезірек ыдырайды</a:t>
            </a:r>
            <a:endParaRPr sz="1800"/>
          </a:p>
          <a:p>
            <a:pPr indent="-228600" lvl="2" marL="1143000" marR="0" rtl="0" algn="l">
              <a:lnSpc>
                <a:spcPct val="80000"/>
              </a:lnSpc>
              <a:spcBef>
                <a:spcPts val="0"/>
              </a:spcBef>
              <a:spcAft>
                <a:spcPts val="0"/>
              </a:spcAft>
              <a:buSzPts val="1800"/>
              <a:buChar char="•"/>
            </a:pPr>
            <a:r>
              <a:rPr lang="en-US" sz="1800"/>
              <a:t>базаль қабатының сыртында аз көрінеді</a:t>
            </a:r>
            <a:endParaRPr sz="1800"/>
          </a:p>
          <a:p>
            <a:pPr indent="0" lvl="0" marL="1371600" marR="0" rtl="0" algn="l">
              <a:lnSpc>
                <a:spcPct val="80000"/>
              </a:lnSpc>
              <a:spcBef>
                <a:spcPts val="0"/>
              </a:spcBef>
              <a:spcAft>
                <a:spcPts val="0"/>
              </a:spcAft>
              <a:buNone/>
            </a:pPr>
            <a:r>
              <a:t/>
            </a:r>
            <a:endParaRPr sz="1800"/>
          </a:p>
        </p:txBody>
      </p:sp>
      <p:sp>
        <p:nvSpPr>
          <p:cNvPr id="577" name="Google Shape;577;p32"/>
          <p:cNvSpPr txBox="1"/>
          <p:nvPr/>
        </p:nvSpPr>
        <p:spPr>
          <a:xfrm>
            <a:off x="778200" y="5974250"/>
            <a:ext cx="8056200" cy="668100"/>
          </a:xfrm>
          <a:prstGeom prst="rect">
            <a:avLst/>
          </a:prstGeom>
          <a:noFill/>
          <a:ln>
            <a:noFill/>
          </a:ln>
        </p:spPr>
        <p:txBody>
          <a:bodyPr anchorCtr="0" anchor="ctr" bIns="38125" lIns="38125" spcFirstLastPara="1" rIns="38125" wrap="square" tIns="38125">
            <a:spAutoFit/>
          </a:bodyPr>
          <a:lstStyle/>
          <a:p>
            <a:pPr indent="-342900" lvl="0" marL="342900" marR="0" rtl="0" algn="l">
              <a:lnSpc>
                <a:spcPct val="80000"/>
              </a:lnSpc>
              <a:spcBef>
                <a:spcPts val="0"/>
              </a:spcBef>
              <a:spcAft>
                <a:spcPts val="0"/>
              </a:spcAft>
              <a:buClr>
                <a:srgbClr val="000000"/>
              </a:buClr>
              <a:buSzPts val="2400"/>
              <a:buFont typeface="Arial"/>
              <a:buChar char="•"/>
            </a:pPr>
            <a:r>
              <a:rPr lang="en-US" sz="2400"/>
              <a:t>меланиннің мөлшері УК сәулелерінің әсеріне байланысты да өзгереді</a:t>
            </a:r>
            <a:endParaRPr/>
          </a:p>
        </p:txBody>
      </p:sp>
      <p:sp>
        <p:nvSpPr>
          <p:cNvPr id="578" name="Google Shape;578;p32"/>
          <p:cNvSpPr txBox="1"/>
          <p:nvPr>
            <p:ph idx="4294967295" type="title"/>
          </p:nvPr>
        </p:nvSpPr>
        <p:spPr>
          <a:xfrm>
            <a:off x="1192212" y="-474663"/>
            <a:ext cx="7315201" cy="1668463"/>
          </a:xfrm>
          <a:prstGeom prst="rect">
            <a:avLst/>
          </a:prstGeom>
          <a:no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000000"/>
              </a:buClr>
              <a:buSzPts val="4400"/>
              <a:buFont typeface="Georgia"/>
              <a:buNone/>
            </a:pPr>
            <a:r>
              <a:rPr lang="en-US">
                <a:latin typeface="Georgia"/>
                <a:ea typeface="Georgia"/>
                <a:cs typeface="Georgia"/>
                <a:sym typeface="Georgia"/>
              </a:rPr>
              <a:t>Тері түстері</a:t>
            </a:r>
            <a:endParaRPr/>
          </a:p>
        </p:txBody>
      </p:sp>
      <p:sp>
        <p:nvSpPr>
          <p:cNvPr id="579" name="Google Shape;579;p32"/>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3" name="Shape 583"/>
        <p:cNvGrpSpPr/>
        <p:nvPr/>
      </p:nvGrpSpPr>
      <p:grpSpPr>
        <a:xfrm>
          <a:off x="0" y="0"/>
          <a:ext cx="0" cy="0"/>
          <a:chOff x="0" y="0"/>
          <a:chExt cx="0" cy="0"/>
        </a:xfrm>
      </p:grpSpPr>
      <p:grpSp>
        <p:nvGrpSpPr>
          <p:cNvPr id="584" name="Google Shape;584;p33"/>
          <p:cNvGrpSpPr/>
          <p:nvPr/>
        </p:nvGrpSpPr>
        <p:grpSpPr>
          <a:xfrm>
            <a:off x="857328" y="936816"/>
            <a:ext cx="736049" cy="756296"/>
            <a:chOff x="-1" y="-1"/>
            <a:chExt cx="736048" cy="756294"/>
          </a:xfrm>
        </p:grpSpPr>
        <p:sp>
          <p:nvSpPr>
            <p:cNvPr id="585" name="Google Shape;585;p33"/>
            <p:cNvSpPr/>
            <p:nvPr/>
          </p:nvSpPr>
          <p:spPr>
            <a:xfrm>
              <a:off x="-1" y="-1"/>
              <a:ext cx="736048" cy="756294"/>
            </a:xfrm>
            <a:prstGeom prst="ellipse">
              <a:avLst/>
            </a:prstGeom>
            <a:solidFill>
              <a:srgbClr val="971540"/>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586" name="Google Shape;586;p33"/>
            <p:cNvSpPr/>
            <p:nvPr/>
          </p:nvSpPr>
          <p:spPr>
            <a:xfrm>
              <a:off x="123928" y="127321"/>
              <a:ext cx="488280" cy="501636"/>
            </a:xfrm>
            <a:prstGeom prst="ellipse">
              <a:avLst/>
            </a:prstGeom>
            <a:solidFill>
              <a:srgbClr val="B13B3C"/>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587" name="Google Shape;587;p33"/>
            <p:cNvGrpSpPr/>
            <p:nvPr/>
          </p:nvGrpSpPr>
          <p:grpSpPr>
            <a:xfrm>
              <a:off x="106710" y="109632"/>
              <a:ext cx="522739" cy="537062"/>
              <a:chOff x="-1" y="-1"/>
              <a:chExt cx="522738" cy="537060"/>
            </a:xfrm>
          </p:grpSpPr>
          <p:sp>
            <p:nvSpPr>
              <p:cNvPr id="588" name="Google Shape;588;p33"/>
              <p:cNvSpPr/>
              <p:nvPr/>
            </p:nvSpPr>
            <p:spPr>
              <a:xfrm>
                <a:off x="-1" y="-1"/>
                <a:ext cx="522736" cy="537056"/>
              </a:xfrm>
              <a:prstGeom prst="rect">
                <a:avLst/>
              </a:prstGeom>
              <a:solidFill>
                <a:srgbClr val="971540"/>
              </a:solidFill>
              <a:ln>
                <a:noFill/>
              </a:ln>
            </p:spPr>
            <p:txBody>
              <a:bodyPr anchorCtr="0" anchor="ctr" bIns="34300" lIns="34300" spcFirstLastPara="1" rIns="34300" wrap="square" tIns="343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589" name="Google Shape;589;p33"/>
              <p:cNvPicPr preferRelativeResize="0"/>
              <p:nvPr/>
            </p:nvPicPr>
            <p:blipFill rotWithShape="1">
              <a:blip r:embed="rId3">
                <a:alphaModFix/>
              </a:blip>
              <a:srcRect b="0" l="0" r="0" t="0"/>
              <a:stretch/>
            </p:blipFill>
            <p:spPr>
              <a:xfrm>
                <a:off x="2" y="-1"/>
                <a:ext cx="522735" cy="537060"/>
              </a:xfrm>
              <a:prstGeom prst="rect">
                <a:avLst/>
              </a:prstGeom>
              <a:noFill/>
              <a:ln>
                <a:noFill/>
              </a:ln>
            </p:spPr>
          </p:pic>
        </p:grpSp>
      </p:grpSp>
      <p:sp>
        <p:nvSpPr>
          <p:cNvPr id="590" name="Google Shape;590;p33"/>
          <p:cNvSpPr txBox="1"/>
          <p:nvPr>
            <p:ph idx="4294967295" type="sldNum"/>
          </p:nvPr>
        </p:nvSpPr>
        <p:spPr>
          <a:xfrm>
            <a:off x="-257175" y="5194968"/>
            <a:ext cx="1270000" cy="266034"/>
          </a:xfrm>
          <a:prstGeom prst="rect">
            <a:avLst/>
          </a:prstGeom>
          <a:noFill/>
          <a:ln>
            <a:noFill/>
          </a:ln>
        </p:spPr>
        <p:txBody>
          <a:bodyPr anchorCtr="0" anchor="b" bIns="34325" lIns="34325" spcFirstLastPara="1" rIns="34325" wrap="square" tIns="34325">
            <a:spAutoFit/>
          </a:bodyPr>
          <a:lstStyle/>
          <a:p>
            <a:pPr indent="0" lvl="0" marL="0" marR="0" rtl="0" algn="ctr">
              <a:lnSpc>
                <a:spcPct val="100000"/>
              </a:lnSpc>
              <a:spcBef>
                <a:spcPts val="0"/>
              </a:spcBef>
              <a:spcAft>
                <a:spcPts val="0"/>
              </a:spcAft>
              <a:buClr>
                <a:srgbClr val="FFFFFF"/>
              </a:buClr>
              <a:buSzPts val="1400"/>
              <a:buFont typeface="Arial"/>
              <a:buNone/>
            </a:pPr>
            <a:fld id="{00000000-1234-1234-1234-123412341234}" type="slidenum">
              <a:rPr b="1" lang="en-US" sz="1400">
                <a:solidFill>
                  <a:srgbClr val="FFFFFF"/>
                </a:solidFill>
              </a:rPr>
              <a:t>‹#›</a:t>
            </a:fld>
            <a:endParaRPr/>
          </a:p>
        </p:txBody>
      </p:sp>
      <p:pic>
        <p:nvPicPr>
          <p:cNvPr descr="Cyanosis.jpg" id="591" name="Google Shape;591;p33"/>
          <p:cNvPicPr preferRelativeResize="0"/>
          <p:nvPr/>
        </p:nvPicPr>
        <p:blipFill rotWithShape="1">
          <a:blip r:embed="rId4">
            <a:alphaModFix/>
          </a:blip>
          <a:srcRect b="0" l="0" r="0" t="0"/>
          <a:stretch/>
        </p:blipFill>
        <p:spPr>
          <a:xfrm>
            <a:off x="765279" y="1850058"/>
            <a:ext cx="3419993" cy="2564996"/>
          </a:xfrm>
          <a:prstGeom prst="rect">
            <a:avLst/>
          </a:prstGeom>
          <a:noFill/>
          <a:ln>
            <a:noFill/>
          </a:ln>
        </p:spPr>
      </p:pic>
      <p:pic>
        <p:nvPicPr>
          <p:cNvPr descr="erythema.jpg" id="592" name="Google Shape;592;p33"/>
          <p:cNvPicPr preferRelativeResize="0"/>
          <p:nvPr/>
        </p:nvPicPr>
        <p:blipFill rotWithShape="1">
          <a:blip r:embed="rId5">
            <a:alphaModFix/>
          </a:blip>
          <a:srcRect b="0" l="0" r="0" t="0"/>
          <a:stretch/>
        </p:blipFill>
        <p:spPr>
          <a:xfrm>
            <a:off x="6372457" y="2417952"/>
            <a:ext cx="2543898" cy="1429209"/>
          </a:xfrm>
          <a:prstGeom prst="rect">
            <a:avLst/>
          </a:prstGeom>
          <a:noFill/>
          <a:ln>
            <a:noFill/>
          </a:ln>
        </p:spPr>
      </p:pic>
      <p:pic>
        <p:nvPicPr>
          <p:cNvPr descr="pallor.jpg" id="593" name="Google Shape;593;p33"/>
          <p:cNvPicPr preferRelativeResize="0"/>
          <p:nvPr/>
        </p:nvPicPr>
        <p:blipFill rotWithShape="1">
          <a:blip r:embed="rId6">
            <a:alphaModFix/>
          </a:blip>
          <a:srcRect b="0" l="0" r="0" t="0"/>
          <a:stretch/>
        </p:blipFill>
        <p:spPr>
          <a:xfrm>
            <a:off x="714165" y="4585109"/>
            <a:ext cx="3268221" cy="1838374"/>
          </a:xfrm>
          <a:prstGeom prst="rect">
            <a:avLst/>
          </a:prstGeom>
          <a:noFill/>
          <a:ln>
            <a:noFill/>
          </a:ln>
        </p:spPr>
      </p:pic>
      <p:pic>
        <p:nvPicPr>
          <p:cNvPr descr="Albinism.jpg" id="594" name="Google Shape;594;p33"/>
          <p:cNvPicPr preferRelativeResize="0"/>
          <p:nvPr/>
        </p:nvPicPr>
        <p:blipFill rotWithShape="1">
          <a:blip r:embed="rId7">
            <a:alphaModFix/>
          </a:blip>
          <a:srcRect b="0" l="0" r="0" t="0"/>
          <a:stretch/>
        </p:blipFill>
        <p:spPr>
          <a:xfrm>
            <a:off x="4892128" y="3855202"/>
            <a:ext cx="4093668" cy="2304150"/>
          </a:xfrm>
          <a:prstGeom prst="rect">
            <a:avLst/>
          </a:prstGeom>
          <a:noFill/>
          <a:ln>
            <a:noFill/>
          </a:ln>
        </p:spPr>
      </p:pic>
      <p:pic>
        <p:nvPicPr>
          <p:cNvPr descr="jaundice.jpg" id="595" name="Google Shape;595;p33"/>
          <p:cNvPicPr preferRelativeResize="0"/>
          <p:nvPr/>
        </p:nvPicPr>
        <p:blipFill rotWithShape="1">
          <a:blip r:embed="rId8">
            <a:alphaModFix/>
          </a:blip>
          <a:srcRect b="0" l="0" r="0" t="0"/>
          <a:stretch/>
        </p:blipFill>
        <p:spPr>
          <a:xfrm>
            <a:off x="3778528" y="4307584"/>
            <a:ext cx="1586944" cy="2393424"/>
          </a:xfrm>
          <a:prstGeom prst="rect">
            <a:avLst/>
          </a:prstGeom>
          <a:noFill/>
          <a:ln>
            <a:noFill/>
          </a:ln>
        </p:spPr>
      </p:pic>
      <p:pic>
        <p:nvPicPr>
          <p:cNvPr descr="hematoma.jpg" id="596" name="Google Shape;596;p33"/>
          <p:cNvPicPr preferRelativeResize="0"/>
          <p:nvPr/>
        </p:nvPicPr>
        <p:blipFill rotWithShape="1">
          <a:blip r:embed="rId9">
            <a:alphaModFix/>
          </a:blip>
          <a:srcRect b="0" l="0" r="0" t="0"/>
          <a:stretch/>
        </p:blipFill>
        <p:spPr>
          <a:xfrm>
            <a:off x="4253060" y="1809352"/>
            <a:ext cx="2051608" cy="2051608"/>
          </a:xfrm>
          <a:prstGeom prst="rect">
            <a:avLst/>
          </a:prstGeom>
          <a:noFill/>
          <a:ln>
            <a:noFill/>
          </a:ln>
        </p:spPr>
      </p:pic>
      <p:sp>
        <p:nvSpPr>
          <p:cNvPr id="597" name="Google Shape;597;p33"/>
          <p:cNvSpPr txBox="1"/>
          <p:nvPr/>
        </p:nvSpPr>
        <p:spPr>
          <a:xfrm>
            <a:off x="1767333" y="976218"/>
            <a:ext cx="6601200" cy="718200"/>
          </a:xfrm>
          <a:prstGeom prst="rect">
            <a:avLst/>
          </a:prstGeom>
          <a:noFill/>
          <a:ln>
            <a:noFill/>
          </a:ln>
        </p:spPr>
        <p:txBody>
          <a:bodyPr anchorCtr="0" anchor="ctr" bIns="50800" lIns="50800" spcFirstLastPara="1" rIns="50800" wrap="square" tIns="50800">
            <a:spAutoFit/>
          </a:bodyPr>
          <a:lstStyle/>
          <a:p>
            <a:pPr indent="0" lvl="0" marL="0" marR="0" rtl="0" algn="l">
              <a:lnSpc>
                <a:spcPct val="100000"/>
              </a:lnSpc>
              <a:spcBef>
                <a:spcPts val="0"/>
              </a:spcBef>
              <a:spcAft>
                <a:spcPts val="0"/>
              </a:spcAft>
              <a:buClr>
                <a:srgbClr val="000000"/>
              </a:buClr>
              <a:buSzPts val="2000"/>
              <a:buFont typeface="Arial"/>
              <a:buNone/>
            </a:pPr>
            <a:r>
              <a:rPr lang="en-US" sz="2000"/>
              <a:t>Терінің қалыптан тыс түстерін атаңыз және негізгі физиологиялық өзгерістерді сипаттаңыз.</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584"/>
                                        </p:tgtEl>
                                        <p:attrNameLst>
                                          <p:attrName>style.visibility</p:attrName>
                                        </p:attrNameLst>
                                      </p:cBhvr>
                                      <p:to>
                                        <p:strVal val="visible"/>
                                      </p:to>
                                    </p:set>
                                    <p:anim calcmode="lin" valueType="num">
                                      <p:cBhvr additive="base">
                                        <p:cTn dur="300"/>
                                        <p:tgtEl>
                                          <p:spTgt spid="584"/>
                                        </p:tgtEl>
                                        <p:attrNameLst>
                                          <p:attrName>ppt_w</p:attrName>
                                        </p:attrNameLst>
                                      </p:cBhvr>
                                      <p:tavLst>
                                        <p:tav fmla="" tm="0">
                                          <p:val>
                                            <p:strVal val="0"/>
                                          </p:val>
                                        </p:tav>
                                        <p:tav fmla="" tm="100000">
                                          <p:val>
                                            <p:strVal val="#ppt_w"/>
                                          </p:val>
                                        </p:tav>
                                      </p:tavLst>
                                    </p:anim>
                                    <p:anim calcmode="lin" valueType="num">
                                      <p:cBhvr additive="base">
                                        <p:cTn dur="300"/>
                                        <p:tgtEl>
                                          <p:spTgt spid="584"/>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1" name="Shape 601"/>
        <p:cNvGrpSpPr/>
        <p:nvPr/>
      </p:nvGrpSpPr>
      <p:grpSpPr>
        <a:xfrm>
          <a:off x="0" y="0"/>
          <a:ext cx="0" cy="0"/>
          <a:chOff x="0" y="0"/>
          <a:chExt cx="0" cy="0"/>
        </a:xfrm>
      </p:grpSpPr>
      <p:sp>
        <p:nvSpPr>
          <p:cNvPr id="602" name="Google Shape;602;p34"/>
          <p:cNvSpPr/>
          <p:nvPr/>
        </p:nvSpPr>
        <p:spPr>
          <a:xfrm>
            <a:off x="-4175" y="2344559"/>
            <a:ext cx="9152350" cy="2168888"/>
          </a:xfrm>
          <a:prstGeom prst="rect">
            <a:avLst/>
          </a:prstGeom>
          <a:solidFill>
            <a:srgbClr val="18376A"/>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800"/>
              <a:buFont typeface="Trebuchet MS"/>
              <a:buNone/>
            </a:pPr>
            <a:r>
              <a:t/>
            </a:r>
            <a:endParaRPr b="0" i="0" sz="1800" u="none" cap="none" strike="noStrike">
              <a:solidFill>
                <a:srgbClr val="F1F1F1"/>
              </a:solidFill>
              <a:latin typeface="Trebuchet MS"/>
              <a:ea typeface="Trebuchet MS"/>
              <a:cs typeface="Trebuchet MS"/>
              <a:sym typeface="Trebuchet MS"/>
            </a:endParaRPr>
          </a:p>
        </p:txBody>
      </p:sp>
      <p:sp>
        <p:nvSpPr>
          <p:cNvPr id="603" name="Google Shape;603;p34"/>
          <p:cNvSpPr txBox="1"/>
          <p:nvPr/>
        </p:nvSpPr>
        <p:spPr>
          <a:xfrm>
            <a:off x="1178135" y="2491282"/>
            <a:ext cx="7101138" cy="1054511"/>
          </a:xfrm>
          <a:prstGeom prst="rect">
            <a:avLst/>
          </a:prstGeom>
          <a:noFill/>
          <a:ln>
            <a:noFill/>
          </a:ln>
        </p:spPr>
        <p:txBody>
          <a:bodyPr anchorCtr="0" anchor="ctr" bIns="38125" lIns="38125" spcFirstLastPara="1" rIns="38125" wrap="square" tIns="38125">
            <a:spAutoFit/>
          </a:bodyPr>
          <a:lstStyle/>
          <a:p>
            <a:pPr indent="-444500" lvl="0" marL="403277" marR="0" rtl="0" algn="l">
              <a:lnSpc>
                <a:spcPct val="150000"/>
              </a:lnSpc>
              <a:spcBef>
                <a:spcPts val="0"/>
              </a:spcBef>
              <a:spcAft>
                <a:spcPts val="0"/>
              </a:spcAft>
              <a:buClr>
                <a:srgbClr val="F1F1F1"/>
              </a:buClr>
              <a:buSzPts val="7000"/>
              <a:buFont typeface="Times New Roman"/>
              <a:buChar char="◆"/>
            </a:pPr>
            <a:r>
              <a:rPr b="1" i="0" lang="en-US" sz="7000" u="none" cap="none" strike="noStrike">
                <a:solidFill>
                  <a:srgbClr val="F1F1F1"/>
                </a:solidFill>
                <a:latin typeface="Times New Roman"/>
                <a:ea typeface="Times New Roman"/>
                <a:cs typeface="Times New Roman"/>
                <a:sym typeface="Times New Roman"/>
              </a:rPr>
              <a:t> Post-test:10 min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02"/>
                                        </p:tgtEl>
                                        <p:attrNameLst>
                                          <p:attrName>style.visibility</p:attrName>
                                        </p:attrNameLst>
                                      </p:cBhvr>
                                      <p:to>
                                        <p:strVal val="visible"/>
                                      </p:to>
                                    </p:set>
                                    <p:animEffect filter="fade" transition="in">
                                      <p:cBhvr>
                                        <p:cTn dur="500"/>
                                        <p:tgtEl>
                                          <p:spTgt spid="60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 name="Shape 80"/>
        <p:cNvGrpSpPr/>
        <p:nvPr/>
      </p:nvGrpSpPr>
      <p:grpSpPr>
        <a:xfrm>
          <a:off x="0" y="0"/>
          <a:ext cx="0" cy="0"/>
          <a:chOff x="0" y="0"/>
          <a:chExt cx="0" cy="0"/>
        </a:xfrm>
      </p:grpSpPr>
      <p:grpSp>
        <p:nvGrpSpPr>
          <p:cNvPr id="81" name="Google Shape;81;p3"/>
          <p:cNvGrpSpPr/>
          <p:nvPr/>
        </p:nvGrpSpPr>
        <p:grpSpPr>
          <a:xfrm>
            <a:off x="42742" y="-13269"/>
            <a:ext cx="2981285" cy="685804"/>
            <a:chOff x="0" y="0"/>
            <a:chExt cx="2981283" cy="685803"/>
          </a:xfrm>
        </p:grpSpPr>
        <p:pic>
          <p:nvPicPr>
            <p:cNvPr descr="image1.png" id="82" name="Google Shape;82;p3"/>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83" name="Google Shape;83;p3"/>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84" name="Google Shape;84;p3"/>
          <p:cNvSpPr txBox="1"/>
          <p:nvPr/>
        </p:nvSpPr>
        <p:spPr>
          <a:xfrm>
            <a:off x="-196350" y="323599"/>
            <a:ext cx="11595600" cy="685800"/>
          </a:xfrm>
          <a:prstGeom prst="rect">
            <a:avLst/>
          </a:prstGeom>
          <a:noFill/>
          <a:ln>
            <a:noFill/>
          </a:ln>
        </p:spPr>
        <p:txBody>
          <a:bodyPr anchorCtr="0" anchor="ctr" bIns="121750" lIns="121750" spcFirstLastPara="1" rIns="121750" wrap="square" tIns="121750">
            <a:noAutofit/>
          </a:bodyPr>
          <a:lstStyle/>
          <a:p>
            <a:pPr indent="0" lvl="0" marL="0" rtl="0" algn="ctr">
              <a:spcBef>
                <a:spcPts val="0"/>
              </a:spcBef>
              <a:spcAft>
                <a:spcPts val="0"/>
              </a:spcAft>
              <a:buClr>
                <a:schemeClr val="dk1"/>
              </a:buClr>
              <a:buSzPts val="3600"/>
              <a:buFont typeface="Georgia"/>
              <a:buNone/>
            </a:pPr>
            <a:r>
              <a:rPr b="1" lang="en-US" sz="3600">
                <a:solidFill>
                  <a:schemeClr val="dk1"/>
                </a:solidFill>
                <a:latin typeface="Georgia"/>
                <a:ea typeface="Georgia"/>
                <a:cs typeface="Georgia"/>
                <a:sym typeface="Georgia"/>
              </a:rPr>
              <a:t>ОҚУ НӘТИЖЕЛЕРІ</a:t>
            </a:r>
            <a:endParaRPr/>
          </a:p>
        </p:txBody>
      </p:sp>
      <p:sp>
        <p:nvSpPr>
          <p:cNvPr id="85" name="Google Shape;85;p3"/>
          <p:cNvSpPr txBox="1"/>
          <p:nvPr/>
        </p:nvSpPr>
        <p:spPr>
          <a:xfrm>
            <a:off x="625025" y="1219775"/>
            <a:ext cx="7392600" cy="471900"/>
          </a:xfrm>
          <a:prstGeom prst="rect">
            <a:avLst/>
          </a:prstGeom>
          <a:noFill/>
          <a:ln>
            <a:noFill/>
          </a:ln>
        </p:spPr>
        <p:txBody>
          <a:bodyPr anchorCtr="0" anchor="ctr" bIns="50800" lIns="50800" spcFirstLastPara="1" rIns="50800" wrap="square" tIns="50800">
            <a:spAutoFit/>
          </a:bodyPr>
          <a:lstStyle/>
          <a:p>
            <a:pPr indent="0" lvl="0" marL="0" rtl="0" algn="just">
              <a:spcBef>
                <a:spcPts val="0"/>
              </a:spcBef>
              <a:spcAft>
                <a:spcPts val="0"/>
              </a:spcAft>
              <a:buClr>
                <a:schemeClr val="dk1"/>
              </a:buClr>
              <a:buSzPts val="2200"/>
              <a:buFont typeface="Arial"/>
              <a:buNone/>
            </a:pPr>
            <a:r>
              <a:rPr lang="en-US" sz="2400">
                <a:solidFill>
                  <a:schemeClr val="dk1"/>
                </a:solidFill>
                <a:latin typeface="Times New Roman"/>
                <a:ea typeface="Times New Roman"/>
                <a:cs typeface="Times New Roman"/>
                <a:sym typeface="Times New Roman"/>
              </a:rPr>
              <a:t>Сабақ нәтижесінде сіз білетін боласыз:</a:t>
            </a:r>
            <a:endParaRPr>
              <a:solidFill>
                <a:schemeClr val="dk1"/>
              </a:solidFill>
              <a:latin typeface="Times New Roman"/>
              <a:ea typeface="Times New Roman"/>
              <a:cs typeface="Times New Roman"/>
              <a:sym typeface="Times New Roman"/>
            </a:endParaRPr>
          </a:p>
        </p:txBody>
      </p:sp>
      <p:sp>
        <p:nvSpPr>
          <p:cNvPr id="86" name="Google Shape;86;p3"/>
          <p:cNvSpPr txBox="1"/>
          <p:nvPr/>
        </p:nvSpPr>
        <p:spPr>
          <a:xfrm>
            <a:off x="352625" y="1691677"/>
            <a:ext cx="7937400" cy="5683800"/>
          </a:xfrm>
          <a:prstGeom prst="rect">
            <a:avLst/>
          </a:prstGeom>
          <a:noFill/>
          <a:ln>
            <a:noFill/>
          </a:ln>
        </p:spPr>
        <p:txBody>
          <a:bodyPr anchorCtr="0" anchor="ctr" bIns="50800" lIns="50800" spcFirstLastPara="1" rIns="50800" wrap="square" tIns="50800">
            <a:spAutoFit/>
          </a:bodyPr>
          <a:lstStyle/>
          <a:p>
            <a:pPr indent="0" lvl="0" marL="457200" rtl="0" algn="just">
              <a:lnSpc>
                <a:spcPct val="115000"/>
              </a:lnSpc>
              <a:spcBef>
                <a:spcPts val="1200"/>
              </a:spcBef>
              <a:spcAft>
                <a:spcPts val="0"/>
              </a:spcAft>
              <a:buNone/>
            </a:pPr>
            <a:r>
              <a:rPr i="1" lang="en-US" sz="2200">
                <a:latin typeface="Georgia"/>
                <a:ea typeface="Georgia"/>
                <a:cs typeface="Georgia"/>
                <a:sym typeface="Georgia"/>
              </a:rPr>
              <a:t>● </a:t>
            </a:r>
            <a:r>
              <a:rPr i="1" lang="en-US" sz="2000">
                <a:latin typeface="Georgia"/>
                <a:ea typeface="Georgia"/>
                <a:cs typeface="Georgia"/>
                <a:sym typeface="Georgia"/>
              </a:rPr>
              <a:t>Терінің қызметтерін атап, оның құрылымымен байланыстыруды;</a:t>
            </a:r>
            <a:endParaRPr i="1" sz="2000">
              <a:latin typeface="Georgia"/>
              <a:ea typeface="Georgia"/>
              <a:cs typeface="Georgia"/>
              <a:sym typeface="Georgia"/>
            </a:endParaRPr>
          </a:p>
          <a:p>
            <a:pPr indent="0" lvl="0" marL="457200" rtl="0" algn="just">
              <a:lnSpc>
                <a:spcPct val="115000"/>
              </a:lnSpc>
              <a:spcBef>
                <a:spcPts val="1200"/>
              </a:spcBef>
              <a:spcAft>
                <a:spcPts val="0"/>
              </a:spcAft>
              <a:buNone/>
            </a:pPr>
            <a:r>
              <a:rPr i="1" lang="en-US" sz="2000">
                <a:latin typeface="Georgia"/>
                <a:ea typeface="Georgia"/>
                <a:cs typeface="Georgia"/>
                <a:sym typeface="Georgia"/>
              </a:rPr>
              <a:t>● Тері құрылымдарын анықтауды,атауды : эпидермис, дермис (папиллярлық және ретикулярлық қабаттар), шаш және шаш фолликулалары, май және тер бездері.</a:t>
            </a:r>
            <a:endParaRPr i="1" sz="2000">
              <a:latin typeface="Georgia"/>
              <a:ea typeface="Georgia"/>
              <a:cs typeface="Georgia"/>
              <a:sym typeface="Georgia"/>
            </a:endParaRPr>
          </a:p>
          <a:p>
            <a:pPr indent="0" lvl="0" marL="457200" rtl="0" algn="just">
              <a:lnSpc>
                <a:spcPct val="115000"/>
              </a:lnSpc>
              <a:spcBef>
                <a:spcPts val="1200"/>
              </a:spcBef>
              <a:spcAft>
                <a:spcPts val="0"/>
              </a:spcAft>
              <a:buNone/>
            </a:pPr>
            <a:r>
              <a:rPr i="1" lang="en-US" sz="2000">
                <a:latin typeface="Georgia"/>
                <a:ea typeface="Georgia"/>
                <a:cs typeface="Georgia"/>
                <a:sym typeface="Georgia"/>
              </a:rPr>
              <a:t>● Эпидермис қосымшаларының — май және церумозды бездердің, тер бездерінің, шаштың және тырнақтың орналасуы мен қызметін сипаттауды;</a:t>
            </a:r>
            <a:endParaRPr i="1" sz="2000">
              <a:latin typeface="Georgia"/>
              <a:ea typeface="Georgia"/>
              <a:cs typeface="Georgia"/>
              <a:sym typeface="Georgia"/>
            </a:endParaRPr>
          </a:p>
          <a:p>
            <a:pPr indent="0" lvl="0" marL="457200" rtl="0" algn="just">
              <a:lnSpc>
                <a:spcPct val="115000"/>
              </a:lnSpc>
              <a:spcBef>
                <a:spcPts val="1200"/>
              </a:spcBef>
              <a:spcAft>
                <a:spcPts val="0"/>
              </a:spcAft>
              <a:buNone/>
            </a:pPr>
            <a:r>
              <a:rPr i="1" lang="en-US" sz="2000">
                <a:latin typeface="Georgia"/>
                <a:ea typeface="Georgia"/>
                <a:cs typeface="Georgia"/>
                <a:sym typeface="Georgia"/>
              </a:rPr>
              <a:t>● Қалыпты және қалыпты емес тері түстерін сипаттауды  және олардың себептерін түсіндіруді;</a:t>
            </a:r>
            <a:endParaRPr i="1" sz="2000">
              <a:latin typeface="Georgia"/>
              <a:ea typeface="Georgia"/>
              <a:cs typeface="Georgia"/>
              <a:sym typeface="Georgia"/>
            </a:endParaRPr>
          </a:p>
          <a:p>
            <a:pPr indent="0" lvl="0" marL="457200" rtl="0" algn="just">
              <a:lnSpc>
                <a:spcPct val="115000"/>
              </a:lnSpc>
              <a:spcBef>
                <a:spcPts val="1200"/>
              </a:spcBef>
              <a:spcAft>
                <a:spcPts val="0"/>
              </a:spcAft>
              <a:buNone/>
            </a:pPr>
            <a:r>
              <a:rPr i="1" lang="en-US" sz="2000">
                <a:latin typeface="Georgia"/>
                <a:ea typeface="Georgia"/>
                <a:cs typeface="Georgia"/>
                <a:sym typeface="Georgia"/>
              </a:rPr>
              <a:t>● Тері қан айналымының рөлін сипаттауды</a:t>
            </a:r>
            <a:endParaRPr i="1" sz="2000">
              <a:latin typeface="Georgia"/>
              <a:ea typeface="Georgia"/>
              <a:cs typeface="Georgia"/>
              <a:sym typeface="Georgia"/>
            </a:endParaRPr>
          </a:p>
          <a:p>
            <a:pPr indent="0" lvl="0" marL="457200" rtl="0" algn="just">
              <a:lnSpc>
                <a:spcPct val="115000"/>
              </a:lnSpc>
              <a:spcBef>
                <a:spcPts val="1200"/>
              </a:spcBef>
              <a:spcAft>
                <a:spcPts val="0"/>
              </a:spcAft>
              <a:buNone/>
            </a:pPr>
            <a:r>
              <a:rPr i="1" lang="en-US" sz="2200">
                <a:latin typeface="Georgia"/>
                <a:ea typeface="Georgia"/>
                <a:cs typeface="Georgia"/>
                <a:sym typeface="Georgia"/>
              </a:rPr>
              <a:t> </a:t>
            </a:r>
            <a:endParaRPr i="1" sz="2200">
              <a:latin typeface="Georgia"/>
              <a:ea typeface="Georgia"/>
              <a:cs typeface="Georgia"/>
              <a:sym typeface="Georgia"/>
            </a:endParaRPr>
          </a:p>
          <a:p>
            <a:pPr indent="0" lvl="0" marL="457200" marR="0" rtl="0" algn="just">
              <a:lnSpc>
                <a:spcPct val="100000"/>
              </a:lnSpc>
              <a:spcBef>
                <a:spcPts val="1200"/>
              </a:spcBef>
              <a:spcAft>
                <a:spcPts val="0"/>
              </a:spcAft>
              <a:buNone/>
            </a:pPr>
            <a:r>
              <a:t/>
            </a:r>
            <a:endParaRPr i="1" sz="2200">
              <a:latin typeface="Georgia"/>
              <a:ea typeface="Georgia"/>
              <a:cs typeface="Georgia"/>
              <a:sym typeface="Georgia"/>
            </a:endParaRPr>
          </a:p>
        </p:txBody>
      </p:sp>
    </p:spTree>
  </p:cSld>
  <p:clrMapOvr>
    <a:masterClrMapping/>
  </p:clrMapOvr>
  <mc:AlternateContent>
    <mc:Choice Requires="p14">
      <p:transition spd="slow" p14:dur="1200">
        <p:fade/>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grpSp>
        <p:nvGrpSpPr>
          <p:cNvPr id="91" name="Google Shape;91;p4"/>
          <p:cNvGrpSpPr/>
          <p:nvPr/>
        </p:nvGrpSpPr>
        <p:grpSpPr>
          <a:xfrm>
            <a:off x="42742" y="-13269"/>
            <a:ext cx="2981285" cy="685804"/>
            <a:chOff x="0" y="0"/>
            <a:chExt cx="2981283" cy="685803"/>
          </a:xfrm>
        </p:grpSpPr>
        <p:pic>
          <p:nvPicPr>
            <p:cNvPr descr="image1.png" id="92" name="Google Shape;92;p4"/>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93" name="Google Shape;93;p4"/>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94" name="Google Shape;94;p4"/>
          <p:cNvSpPr txBox="1"/>
          <p:nvPr>
            <p:ph idx="4294967295" type="title"/>
          </p:nvPr>
        </p:nvSpPr>
        <p:spPr>
          <a:xfrm>
            <a:off x="2380555" y="870866"/>
            <a:ext cx="6593732" cy="799922"/>
          </a:xfrm>
          <a:prstGeom prst="rect">
            <a:avLst/>
          </a:prstGeom>
          <a:noFill/>
          <a:ln>
            <a:noFill/>
          </a:ln>
        </p:spPr>
        <p:txBody>
          <a:bodyPr anchorCtr="0" anchor="ctr" bIns="45700" lIns="45700" spcFirstLastPara="1" rIns="45700" wrap="square" tIns="45700">
            <a:normAutofit fontScale="90000"/>
          </a:bodyPr>
          <a:lstStyle/>
          <a:p>
            <a:pPr indent="0" lvl="0" marL="0" rtl="0" algn="l">
              <a:spcBef>
                <a:spcPts val="0"/>
              </a:spcBef>
              <a:spcAft>
                <a:spcPts val="0"/>
              </a:spcAft>
              <a:buClr>
                <a:schemeClr val="dk1"/>
              </a:buClr>
              <a:buSzPct val="100000"/>
              <a:buFont typeface="Century Schoolbook"/>
              <a:buNone/>
            </a:pPr>
            <a:r>
              <a:rPr lang="en-US" sz="3000" cap="small">
                <a:solidFill>
                  <a:schemeClr val="dk1"/>
                </a:solidFill>
                <a:latin typeface="Century Schoolbook"/>
                <a:ea typeface="Century Schoolbook"/>
                <a:cs typeface="Century Schoolbook"/>
                <a:sym typeface="Century Schoolbook"/>
              </a:rPr>
              <a:t>Сені не жабады?Неліктен????</a:t>
            </a:r>
            <a:endParaRPr b="0" sz="1800">
              <a:solidFill>
                <a:schemeClr val="dk1"/>
              </a:solidFill>
              <a:latin typeface="Merriweather Sans"/>
              <a:ea typeface="Merriweather Sans"/>
              <a:cs typeface="Merriweather Sans"/>
              <a:sym typeface="Merriweather Sans"/>
            </a:endParaRPr>
          </a:p>
          <a:p>
            <a:pPr indent="0" lvl="0" marL="0" marR="0" rtl="0" algn="just">
              <a:lnSpc>
                <a:spcPct val="100000"/>
              </a:lnSpc>
              <a:spcBef>
                <a:spcPts val="0"/>
              </a:spcBef>
              <a:spcAft>
                <a:spcPts val="0"/>
              </a:spcAft>
              <a:buClr>
                <a:srgbClr val="000000"/>
              </a:buClr>
              <a:buSzPct val="100000"/>
              <a:buFont typeface="Arial"/>
              <a:buNone/>
            </a:pPr>
            <a:r>
              <a:t/>
            </a:r>
            <a:endParaRPr sz="2464"/>
          </a:p>
        </p:txBody>
      </p:sp>
      <p:grpSp>
        <p:nvGrpSpPr>
          <p:cNvPr id="95" name="Google Shape;95;p4"/>
          <p:cNvGrpSpPr/>
          <p:nvPr/>
        </p:nvGrpSpPr>
        <p:grpSpPr>
          <a:xfrm>
            <a:off x="1144128" y="870865"/>
            <a:ext cx="778510" cy="799923"/>
            <a:chOff x="-1" y="-1"/>
            <a:chExt cx="778508" cy="799922"/>
          </a:xfrm>
        </p:grpSpPr>
        <p:sp>
          <p:nvSpPr>
            <p:cNvPr id="96" name="Google Shape;96;p4"/>
            <p:cNvSpPr/>
            <p:nvPr/>
          </p:nvSpPr>
          <p:spPr>
            <a:xfrm>
              <a:off x="-1" y="-1"/>
              <a:ext cx="778508" cy="799922"/>
            </a:xfrm>
            <a:prstGeom prst="ellipse">
              <a:avLst/>
            </a:prstGeom>
            <a:solidFill>
              <a:srgbClr val="971540"/>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97" name="Google Shape;97;p4"/>
            <p:cNvSpPr/>
            <p:nvPr/>
          </p:nvSpPr>
          <p:spPr>
            <a:xfrm>
              <a:off x="131077" y="134666"/>
              <a:ext cx="516447" cy="530574"/>
            </a:xfrm>
            <a:prstGeom prst="ellipse">
              <a:avLst/>
            </a:prstGeom>
            <a:solidFill>
              <a:srgbClr val="B13B3C"/>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98" name="Google Shape;98;p4"/>
            <p:cNvGrpSpPr/>
            <p:nvPr/>
          </p:nvGrpSpPr>
          <p:grpSpPr>
            <a:xfrm>
              <a:off x="112866" y="115956"/>
              <a:ext cx="552894" cy="568042"/>
              <a:chOff x="-1" y="-1"/>
              <a:chExt cx="552893" cy="568041"/>
            </a:xfrm>
          </p:grpSpPr>
          <p:sp>
            <p:nvSpPr>
              <p:cNvPr id="99" name="Google Shape;99;p4"/>
              <p:cNvSpPr/>
              <p:nvPr/>
            </p:nvSpPr>
            <p:spPr>
              <a:xfrm>
                <a:off x="-1" y="-1"/>
                <a:ext cx="552891" cy="568037"/>
              </a:xfrm>
              <a:prstGeom prst="rect">
                <a:avLst/>
              </a:prstGeom>
              <a:solidFill>
                <a:srgbClr val="971540"/>
              </a:solidFill>
              <a:ln>
                <a:noFill/>
              </a:ln>
            </p:spPr>
            <p:txBody>
              <a:bodyPr anchorCtr="0" anchor="ctr" bIns="45700" lIns="45700" spcFirstLastPara="1" rIns="45700" wrap="square" tIns="457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4.png" id="100" name="Google Shape;100;p4"/>
              <p:cNvPicPr preferRelativeResize="0"/>
              <p:nvPr/>
            </p:nvPicPr>
            <p:blipFill rotWithShape="1">
              <a:blip r:embed="rId4">
                <a:alphaModFix/>
              </a:blip>
              <a:srcRect b="0" l="0" r="0" t="0"/>
              <a:stretch/>
            </p:blipFill>
            <p:spPr>
              <a:xfrm>
                <a:off x="2" y="-1"/>
                <a:ext cx="552890" cy="568041"/>
              </a:xfrm>
              <a:prstGeom prst="rect">
                <a:avLst/>
              </a:prstGeom>
              <a:noFill/>
              <a:ln>
                <a:noFill/>
              </a:ln>
            </p:spPr>
          </p:pic>
        </p:grpSp>
      </p:grpSp>
      <p:sp>
        <p:nvSpPr>
          <p:cNvPr id="101" name="Google Shape;101;p4"/>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pic>
        <p:nvPicPr>
          <p:cNvPr descr="image1.tif" id="102" name="Google Shape;102;p4"/>
          <p:cNvPicPr preferRelativeResize="0"/>
          <p:nvPr/>
        </p:nvPicPr>
        <p:blipFill rotWithShape="1">
          <a:blip r:embed="rId5">
            <a:alphaModFix/>
          </a:blip>
          <a:srcRect b="0" l="0" r="0" t="0"/>
          <a:stretch/>
        </p:blipFill>
        <p:spPr>
          <a:xfrm>
            <a:off x="2847369" y="1729420"/>
            <a:ext cx="3449262" cy="4599017"/>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300"/>
                                        <p:tgtEl>
                                          <p:spTgt spid="95"/>
                                        </p:tgtEl>
                                        <p:attrNameLst>
                                          <p:attrName>ppt_w</p:attrName>
                                        </p:attrNameLst>
                                      </p:cBhvr>
                                      <p:tavLst>
                                        <p:tav fmla="" tm="0">
                                          <p:val>
                                            <p:strVal val="0"/>
                                          </p:val>
                                        </p:tav>
                                        <p:tav fmla="" tm="100000">
                                          <p:val>
                                            <p:strVal val="#ppt_w"/>
                                          </p:val>
                                        </p:tav>
                                      </p:tavLst>
                                    </p:anim>
                                    <p:anim calcmode="lin" valueType="num">
                                      <p:cBhvr additive="base">
                                        <p:cTn dur="300"/>
                                        <p:tgtEl>
                                          <p:spTgt spid="95"/>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grpSp>
        <p:nvGrpSpPr>
          <p:cNvPr id="107" name="Google Shape;107;p5"/>
          <p:cNvGrpSpPr/>
          <p:nvPr/>
        </p:nvGrpSpPr>
        <p:grpSpPr>
          <a:xfrm>
            <a:off x="42742" y="-13269"/>
            <a:ext cx="2981285" cy="685804"/>
            <a:chOff x="0" y="0"/>
            <a:chExt cx="2981283" cy="685803"/>
          </a:xfrm>
        </p:grpSpPr>
        <p:pic>
          <p:nvPicPr>
            <p:cNvPr descr="image1.png" id="108" name="Google Shape;108;p5"/>
            <p:cNvPicPr preferRelativeResize="0"/>
            <p:nvPr/>
          </p:nvPicPr>
          <p:blipFill rotWithShape="1">
            <a:blip r:embed="rId3">
              <a:alphaModFix/>
            </a:blip>
            <a:srcRect b="0" l="0" r="0" t="0"/>
            <a:stretch/>
          </p:blipFill>
          <p:spPr>
            <a:xfrm>
              <a:off x="2194415" y="0"/>
              <a:ext cx="786868" cy="685803"/>
            </a:xfrm>
            <a:prstGeom prst="rect">
              <a:avLst/>
            </a:prstGeom>
            <a:noFill/>
            <a:ln>
              <a:noFill/>
            </a:ln>
          </p:spPr>
        </p:pic>
        <p:sp>
          <p:nvSpPr>
            <p:cNvPr id="109" name="Google Shape;109;p5"/>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
        <p:nvSpPr>
          <p:cNvPr id="110" name="Google Shape;110;p5"/>
          <p:cNvSpPr txBox="1"/>
          <p:nvPr>
            <p:ph idx="4294967295" type="title"/>
          </p:nvPr>
        </p:nvSpPr>
        <p:spPr>
          <a:xfrm>
            <a:off x="832050" y="981825"/>
            <a:ext cx="7890000" cy="4768800"/>
          </a:xfrm>
          <a:prstGeom prst="rect">
            <a:avLst/>
          </a:prstGeom>
          <a:noFill/>
          <a:ln>
            <a:noFill/>
          </a:ln>
        </p:spPr>
        <p:txBody>
          <a:bodyPr anchorCtr="0" anchor="ctr" bIns="45700" lIns="45700" spcFirstLastPara="1" rIns="45700" wrap="square" tIns="45700">
            <a:normAutofit fontScale="90000"/>
          </a:bodyPr>
          <a:lstStyle/>
          <a:p>
            <a:pPr indent="0" lvl="0" marL="0" rtl="0" algn="just">
              <a:lnSpc>
                <a:spcPct val="100000"/>
              </a:lnSpc>
              <a:spcBef>
                <a:spcPts val="0"/>
              </a:spcBef>
              <a:spcAft>
                <a:spcPts val="0"/>
              </a:spcAft>
              <a:buClr>
                <a:srgbClr val="000000"/>
              </a:buClr>
              <a:buSzPct val="100000"/>
              <a:buFont typeface="Arial"/>
              <a:buNone/>
            </a:pPr>
            <a:r>
              <a:rPr lang="en-US" sz="2243"/>
              <a:t>Тері  жүйесі – теріден және оның қосалқы мүшелерінен тұрады</a:t>
            </a:r>
            <a:endParaRPr/>
          </a:p>
          <a:p>
            <a:pPr indent="0" lvl="1" marL="0" rtl="0" algn="l">
              <a:lnSpc>
                <a:spcPct val="80000"/>
              </a:lnSpc>
              <a:spcBef>
                <a:spcPts val="0"/>
              </a:spcBef>
              <a:spcAft>
                <a:spcPts val="0"/>
              </a:spcAft>
              <a:buClr>
                <a:srgbClr val="000000"/>
              </a:buClr>
              <a:buSzPct val="100000"/>
              <a:buFont typeface="Arial"/>
              <a:buNone/>
            </a:pPr>
            <a:r>
              <a:t/>
            </a:r>
            <a:endParaRPr b="0" sz="2243"/>
          </a:p>
          <a:p>
            <a:pPr indent="0" lvl="1" marL="0" rtl="0" algn="l">
              <a:lnSpc>
                <a:spcPct val="80000"/>
              </a:lnSpc>
              <a:spcBef>
                <a:spcPts val="0"/>
              </a:spcBef>
              <a:spcAft>
                <a:spcPts val="0"/>
              </a:spcAft>
              <a:buClr>
                <a:srgbClr val="000000"/>
              </a:buClr>
              <a:buSzPct val="100000"/>
              <a:buFont typeface="Arial"/>
              <a:buNone/>
            </a:pPr>
            <a:r>
              <a:rPr b="0" lang="en-US" sz="2243"/>
              <a:t>шаш</a:t>
            </a:r>
            <a:r>
              <a:rPr b="0" lang="en-US" sz="2243"/>
              <a:t>, тырнақ,тері бездері</a:t>
            </a:r>
            <a:endParaRPr/>
          </a:p>
          <a:p>
            <a:pPr indent="-145732" lvl="1" marL="378904" rtl="0" algn="l">
              <a:lnSpc>
                <a:spcPct val="80000"/>
              </a:lnSpc>
              <a:spcBef>
                <a:spcPts val="0"/>
              </a:spcBef>
              <a:spcAft>
                <a:spcPts val="0"/>
              </a:spcAft>
              <a:buClr>
                <a:srgbClr val="000000"/>
              </a:buClr>
              <a:buSzPct val="100000"/>
              <a:buFont typeface="Arial"/>
              <a:buNone/>
            </a:pPr>
            <a:r>
              <a:t/>
            </a:r>
            <a:endParaRPr b="0" sz="2243"/>
          </a:p>
          <a:p>
            <a:pPr indent="-174878" lvl="0" marL="174878" rtl="0" algn="l">
              <a:lnSpc>
                <a:spcPct val="80000"/>
              </a:lnSpc>
              <a:spcBef>
                <a:spcPts val="200"/>
              </a:spcBef>
              <a:spcAft>
                <a:spcPts val="0"/>
              </a:spcAft>
              <a:buClr>
                <a:srgbClr val="000000"/>
              </a:buClr>
              <a:buSzPct val="100000"/>
              <a:buFont typeface="Arial"/>
              <a:buNone/>
            </a:pPr>
            <a:r>
              <a:rPr b="0" lang="en-US" sz="2243"/>
              <a:t>ең көрінетін жүйе және осы орган жүйесіне көбірек көңіл бөлінеді</a:t>
            </a:r>
            <a:endParaRPr/>
          </a:p>
          <a:p>
            <a:pPr indent="-174878" lvl="0" marL="174878" rtl="0" algn="l">
              <a:lnSpc>
                <a:spcPct val="80000"/>
              </a:lnSpc>
              <a:spcBef>
                <a:spcPts val="300"/>
              </a:spcBef>
              <a:spcAft>
                <a:spcPts val="0"/>
              </a:spcAft>
              <a:buClr>
                <a:srgbClr val="000000"/>
              </a:buClr>
              <a:buSzPct val="100000"/>
              <a:buFont typeface="Arial"/>
              <a:buNone/>
            </a:pPr>
            <a:r>
              <a:t/>
            </a:r>
            <a:endParaRPr b="0" sz="2243"/>
          </a:p>
          <a:p>
            <a:pPr indent="-174878" lvl="0" marL="174878" rtl="0" algn="l">
              <a:lnSpc>
                <a:spcPct val="80000"/>
              </a:lnSpc>
              <a:spcBef>
                <a:spcPts val="200"/>
              </a:spcBef>
              <a:spcAft>
                <a:spcPts val="0"/>
              </a:spcAft>
              <a:buClr>
                <a:srgbClr val="000000"/>
              </a:buClr>
              <a:buSzPct val="100000"/>
              <a:buFont typeface="Arial"/>
              <a:buNone/>
            </a:pPr>
            <a:r>
              <a:rPr b="0" lang="en-US" sz="2243"/>
              <a:t>теріні, шашты және тырнақты тексеру медициналық тексерудің маңызды бөлігі болып табылады</a:t>
            </a:r>
            <a:endParaRPr/>
          </a:p>
          <a:p>
            <a:pPr indent="-174878" lvl="0" marL="174878" rtl="0" algn="l">
              <a:lnSpc>
                <a:spcPct val="80000"/>
              </a:lnSpc>
              <a:spcBef>
                <a:spcPts val="300"/>
              </a:spcBef>
              <a:spcAft>
                <a:spcPts val="0"/>
              </a:spcAft>
              <a:buClr>
                <a:srgbClr val="000000"/>
              </a:buClr>
              <a:buSzPct val="100000"/>
              <a:buFont typeface="Arial"/>
              <a:buNone/>
            </a:pPr>
            <a:r>
              <a:t/>
            </a:r>
            <a:endParaRPr b="0" sz="2243"/>
          </a:p>
          <a:p>
            <a:pPr indent="-174877" lvl="0" marL="174877" rtl="0" algn="l">
              <a:lnSpc>
                <a:spcPct val="80000"/>
              </a:lnSpc>
              <a:spcBef>
                <a:spcPts val="200"/>
              </a:spcBef>
              <a:spcAft>
                <a:spcPts val="0"/>
              </a:spcAft>
              <a:buClr>
                <a:schemeClr val="dk1"/>
              </a:buClr>
              <a:buSzPct val="49041"/>
              <a:buFont typeface="Arial"/>
              <a:buNone/>
            </a:pPr>
            <a:r>
              <a:rPr b="0" lang="en-US" sz="2243"/>
              <a:t>тері - ең осал орган</a:t>
            </a:r>
            <a:endParaRPr b="0" sz="2243"/>
          </a:p>
          <a:p>
            <a:pPr indent="-174877" lvl="0" marL="174877" rtl="0" algn="l">
              <a:lnSpc>
                <a:spcPct val="80000"/>
              </a:lnSpc>
              <a:spcBef>
                <a:spcPts val="200"/>
              </a:spcBef>
              <a:spcAft>
                <a:spcPts val="0"/>
              </a:spcAft>
              <a:buClr>
                <a:schemeClr val="dk1"/>
              </a:buClr>
              <a:buSzPct val="49041"/>
              <a:buFont typeface="Arial"/>
              <a:buNone/>
            </a:pPr>
            <a:r>
              <a:rPr b="0" lang="en-US" sz="2243"/>
              <a:t>радиацияға, жарақатқа, инфекцияға және зиянды химиялық заттарға ұшырайды</a:t>
            </a:r>
            <a:endParaRPr b="0" sz="2243"/>
          </a:p>
          <a:p>
            <a:pPr indent="-174877" lvl="0" marL="174877" rtl="0" algn="l">
              <a:lnSpc>
                <a:spcPct val="80000"/>
              </a:lnSpc>
              <a:spcBef>
                <a:spcPts val="200"/>
              </a:spcBef>
              <a:spcAft>
                <a:spcPts val="0"/>
              </a:spcAft>
              <a:buClr>
                <a:schemeClr val="dk1"/>
              </a:buClr>
              <a:buSzPct val="49041"/>
              <a:buFont typeface="Arial"/>
              <a:buNone/>
            </a:pPr>
            <a:r>
              <a:t/>
            </a:r>
            <a:endParaRPr b="0" sz="2243"/>
          </a:p>
          <a:p>
            <a:pPr indent="-174877" lvl="0" marL="174877" rtl="0" algn="l">
              <a:lnSpc>
                <a:spcPct val="80000"/>
              </a:lnSpc>
              <a:spcBef>
                <a:spcPts val="200"/>
              </a:spcBef>
              <a:spcAft>
                <a:spcPts val="0"/>
              </a:spcAft>
              <a:buClr>
                <a:schemeClr val="dk1"/>
              </a:buClr>
              <a:buSzPct val="49041"/>
              <a:buFont typeface="Arial"/>
              <a:buNone/>
            </a:pPr>
            <a:r>
              <a:rPr b="0" lang="en-US" sz="2243"/>
              <a:t>кез келген басқа орган жүйесіне қарағанда көбірек медициналық ем алады</a:t>
            </a:r>
            <a:endParaRPr b="0" sz="2243"/>
          </a:p>
          <a:p>
            <a:pPr indent="-174878" lvl="0" marL="174878" rtl="0" algn="l">
              <a:lnSpc>
                <a:spcPct val="80000"/>
              </a:lnSpc>
              <a:spcBef>
                <a:spcPts val="200"/>
              </a:spcBef>
              <a:spcAft>
                <a:spcPts val="0"/>
              </a:spcAft>
              <a:buClr>
                <a:srgbClr val="000000"/>
              </a:buClr>
              <a:buSzPct val="100000"/>
              <a:buFont typeface="Arial"/>
              <a:buNone/>
            </a:pPr>
            <a:r>
              <a:t/>
            </a:r>
            <a:endParaRPr b="0" sz="2243"/>
          </a:p>
        </p:txBody>
      </p:sp>
      <p:sp>
        <p:nvSpPr>
          <p:cNvPr id="111" name="Google Shape;111;p5"/>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sp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grpSp>
        <p:nvGrpSpPr>
          <p:cNvPr id="116" name="Google Shape;116;p6"/>
          <p:cNvGrpSpPr/>
          <p:nvPr/>
        </p:nvGrpSpPr>
        <p:grpSpPr>
          <a:xfrm>
            <a:off x="158510" y="933223"/>
            <a:ext cx="736050" cy="756296"/>
            <a:chOff x="-1" y="-1"/>
            <a:chExt cx="736048" cy="756294"/>
          </a:xfrm>
        </p:grpSpPr>
        <p:sp>
          <p:nvSpPr>
            <p:cNvPr id="117" name="Google Shape;117;p6"/>
            <p:cNvSpPr/>
            <p:nvPr/>
          </p:nvSpPr>
          <p:spPr>
            <a:xfrm>
              <a:off x="-1" y="-1"/>
              <a:ext cx="736048" cy="756294"/>
            </a:xfrm>
            <a:prstGeom prst="ellipse">
              <a:avLst/>
            </a:prstGeom>
            <a:solidFill>
              <a:srgbClr val="971540"/>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18" name="Google Shape;118;p6"/>
            <p:cNvSpPr/>
            <p:nvPr/>
          </p:nvSpPr>
          <p:spPr>
            <a:xfrm>
              <a:off x="123928" y="127321"/>
              <a:ext cx="488280" cy="501636"/>
            </a:xfrm>
            <a:prstGeom prst="ellipse">
              <a:avLst/>
            </a:prstGeom>
            <a:solidFill>
              <a:srgbClr val="B13B3C"/>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19" name="Google Shape;119;p6"/>
            <p:cNvGrpSpPr/>
            <p:nvPr/>
          </p:nvGrpSpPr>
          <p:grpSpPr>
            <a:xfrm>
              <a:off x="106710" y="109632"/>
              <a:ext cx="522739" cy="537062"/>
              <a:chOff x="-1" y="-1"/>
              <a:chExt cx="522738" cy="537060"/>
            </a:xfrm>
          </p:grpSpPr>
          <p:sp>
            <p:nvSpPr>
              <p:cNvPr id="120" name="Google Shape;120;p6"/>
              <p:cNvSpPr/>
              <p:nvPr/>
            </p:nvSpPr>
            <p:spPr>
              <a:xfrm>
                <a:off x="-1" y="-1"/>
                <a:ext cx="522736" cy="537056"/>
              </a:xfrm>
              <a:prstGeom prst="rect">
                <a:avLst/>
              </a:prstGeom>
              <a:solidFill>
                <a:srgbClr val="971540"/>
              </a:solidFill>
              <a:ln>
                <a:noFill/>
              </a:ln>
            </p:spPr>
            <p:txBody>
              <a:bodyPr anchorCtr="0" anchor="ctr" bIns="34300" lIns="34300" spcFirstLastPara="1" rIns="34300" wrap="square" tIns="343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21" name="Google Shape;121;p6"/>
              <p:cNvPicPr preferRelativeResize="0"/>
              <p:nvPr/>
            </p:nvPicPr>
            <p:blipFill rotWithShape="1">
              <a:blip r:embed="rId3">
                <a:alphaModFix/>
              </a:blip>
              <a:srcRect b="0" l="0" r="0" t="0"/>
              <a:stretch/>
            </p:blipFill>
            <p:spPr>
              <a:xfrm>
                <a:off x="2" y="-1"/>
                <a:ext cx="522735" cy="537060"/>
              </a:xfrm>
              <a:prstGeom prst="rect">
                <a:avLst/>
              </a:prstGeom>
              <a:noFill/>
              <a:ln>
                <a:noFill/>
              </a:ln>
            </p:spPr>
          </p:pic>
        </p:grpSp>
      </p:grpSp>
      <p:sp>
        <p:nvSpPr>
          <p:cNvPr id="122" name="Google Shape;122;p6"/>
          <p:cNvSpPr txBox="1"/>
          <p:nvPr>
            <p:ph idx="4294967295" type="title"/>
          </p:nvPr>
        </p:nvSpPr>
        <p:spPr>
          <a:xfrm>
            <a:off x="3024023" y="20925"/>
            <a:ext cx="6082200" cy="1668600"/>
          </a:xfrm>
          <a:prstGeom prst="rect">
            <a:avLst/>
          </a:prstGeom>
          <a:noFill/>
          <a:ln>
            <a:noFill/>
          </a:ln>
        </p:spPr>
        <p:txBody>
          <a:bodyPr anchorCtr="0" anchor="ctr" bIns="45700" lIns="45700" spcFirstLastPara="1" rIns="45700" wrap="square" tIns="45700">
            <a:noAutofit/>
          </a:bodyPr>
          <a:lstStyle/>
          <a:p>
            <a:pPr indent="0" lvl="0" marL="0" rtl="0" algn="ctr">
              <a:spcBef>
                <a:spcPts val="0"/>
              </a:spcBef>
              <a:spcAft>
                <a:spcPts val="0"/>
              </a:spcAft>
              <a:buClr>
                <a:schemeClr val="dk1"/>
              </a:buClr>
              <a:buSzPts val="2600"/>
              <a:buFont typeface="Georgia"/>
              <a:buNone/>
            </a:pPr>
            <a:r>
              <a:rPr lang="en-US" sz="2600">
                <a:solidFill>
                  <a:schemeClr val="dk1"/>
                </a:solidFill>
                <a:latin typeface="Georgia"/>
                <a:ea typeface="Georgia"/>
                <a:cs typeface="Georgia"/>
                <a:sym typeface="Georgia"/>
              </a:rPr>
              <a:t>Тани жағдайы: өлім жалыны </a:t>
            </a:r>
            <a:endParaRPr sz="2600">
              <a:solidFill>
                <a:schemeClr val="dk1"/>
              </a:solidFill>
              <a:latin typeface="Georgia"/>
              <a:ea typeface="Georgia"/>
              <a:cs typeface="Georgia"/>
              <a:sym typeface="Georgia"/>
            </a:endParaRPr>
          </a:p>
          <a:p>
            <a:pPr indent="0" lvl="0" marL="0" marR="0" rtl="0" algn="ctr">
              <a:lnSpc>
                <a:spcPct val="100000"/>
              </a:lnSpc>
              <a:spcBef>
                <a:spcPts val="0"/>
              </a:spcBef>
              <a:spcAft>
                <a:spcPts val="0"/>
              </a:spcAft>
              <a:buClr>
                <a:srgbClr val="000000"/>
              </a:buClr>
              <a:buSzPts val="2600"/>
              <a:buFont typeface="Georgia"/>
              <a:buNone/>
            </a:pPr>
            <a:r>
              <a:t/>
            </a:r>
            <a:endParaRPr sz="2600">
              <a:latin typeface="Georgia"/>
              <a:ea typeface="Georgia"/>
              <a:cs typeface="Georgia"/>
              <a:sym typeface="Georgia"/>
            </a:endParaRPr>
          </a:p>
        </p:txBody>
      </p:sp>
      <p:sp>
        <p:nvSpPr>
          <p:cNvPr id="123" name="Google Shape;123;p6"/>
          <p:cNvSpPr txBox="1"/>
          <p:nvPr>
            <p:ph idx="4294967295" type="body"/>
          </p:nvPr>
        </p:nvSpPr>
        <p:spPr>
          <a:xfrm>
            <a:off x="947836" y="1498600"/>
            <a:ext cx="7750077" cy="4419600"/>
          </a:xfrm>
          <a:prstGeom prst="rect">
            <a:avLst/>
          </a:prstGeom>
          <a:noFill/>
          <a:ln>
            <a:noFill/>
          </a:ln>
        </p:spPr>
        <p:txBody>
          <a:bodyPr anchorCtr="0" anchor="t" bIns="45700" lIns="45700" spcFirstLastPara="1" rIns="45700" wrap="square" tIns="45700">
            <a:noAutofit/>
          </a:bodyPr>
          <a:lstStyle/>
          <a:p>
            <a:pPr indent="0" lvl="0" marL="0" rtl="0" algn="just">
              <a:spcBef>
                <a:spcPts val="0"/>
              </a:spcBef>
              <a:spcAft>
                <a:spcPts val="0"/>
              </a:spcAft>
              <a:buClr>
                <a:schemeClr val="dk1"/>
              </a:buClr>
              <a:buSzPts val="2000"/>
              <a:buFont typeface="Arial"/>
              <a:buNone/>
            </a:pPr>
            <a:r>
              <a:rPr b="0" lang="en-US" sz="2400">
                <a:solidFill>
                  <a:srgbClr val="595959"/>
                </a:solidFill>
              </a:rPr>
              <a:t>Таня, 8 жасар латиноамериканка, аяқтың, қолдың және іштің қатты күйігі, сондай-ақ үйдегі өрттен кейін бет әлсіз күйік алды. Күйіктер қызыл, толқын шеттері бар сұр-ақ. Пациент тек санаға келген, бірақ бағдарсыз және ауызша жауап бермейді. Өмірлік маңызды органдар артериялық қысым = 60/40; жүрек жиырылу жиілігі = 165 [соққы / мин].; және тыныс алу жиілігі = 35 [дем / мин]. </a:t>
            </a:r>
            <a:endParaRPr b="0" sz="2400">
              <a:solidFill>
                <a:srgbClr val="595959"/>
              </a:solidFill>
            </a:endParaRPr>
          </a:p>
          <a:p>
            <a:pPr indent="0" lvl="0" marL="0" rtl="0" algn="just">
              <a:lnSpc>
                <a:spcPct val="100000"/>
              </a:lnSpc>
              <a:spcBef>
                <a:spcPts val="700"/>
              </a:spcBef>
              <a:spcAft>
                <a:spcPts val="0"/>
              </a:spcAft>
              <a:buClr>
                <a:srgbClr val="000000"/>
              </a:buClr>
              <a:buSzPts val="2000"/>
              <a:buFont typeface="Georgia"/>
              <a:buNone/>
            </a:pPr>
            <a:r>
              <a:rPr b="0" lang="en-US"/>
              <a:t>ДИАГНОЗ:</a:t>
            </a:r>
            <a:r>
              <a:rPr b="0" lang="en-US"/>
              <a:t> </a:t>
            </a:r>
            <a:endParaRPr b="0"/>
          </a:p>
        </p:txBody>
      </p:sp>
      <p:sp>
        <p:nvSpPr>
          <p:cNvPr id="124" name="Google Shape;124;p6"/>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grpSp>
        <p:nvGrpSpPr>
          <p:cNvPr id="125" name="Google Shape;125;p6"/>
          <p:cNvGrpSpPr/>
          <p:nvPr/>
        </p:nvGrpSpPr>
        <p:grpSpPr>
          <a:xfrm>
            <a:off x="42742" y="-13269"/>
            <a:ext cx="2981285" cy="685804"/>
            <a:chOff x="0" y="0"/>
            <a:chExt cx="2981283" cy="685803"/>
          </a:xfrm>
        </p:grpSpPr>
        <p:pic>
          <p:nvPicPr>
            <p:cNvPr descr="image1.png" id="126" name="Google Shape;126;p6"/>
            <p:cNvPicPr preferRelativeResize="0"/>
            <p:nvPr/>
          </p:nvPicPr>
          <p:blipFill rotWithShape="1">
            <a:blip r:embed="rId4">
              <a:alphaModFix/>
            </a:blip>
            <a:srcRect b="0" l="0" r="0" t="0"/>
            <a:stretch/>
          </p:blipFill>
          <p:spPr>
            <a:xfrm>
              <a:off x="2194415" y="0"/>
              <a:ext cx="786868" cy="685803"/>
            </a:xfrm>
            <a:prstGeom prst="rect">
              <a:avLst/>
            </a:prstGeom>
            <a:noFill/>
            <a:ln>
              <a:noFill/>
            </a:ln>
          </p:spPr>
        </p:pic>
        <p:sp>
          <p:nvSpPr>
            <p:cNvPr id="127" name="Google Shape;127;p6"/>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300"/>
                                        <p:tgtEl>
                                          <p:spTgt spid="116"/>
                                        </p:tgtEl>
                                        <p:attrNameLst>
                                          <p:attrName>ppt_w</p:attrName>
                                        </p:attrNameLst>
                                      </p:cBhvr>
                                      <p:tavLst>
                                        <p:tav fmla="" tm="0">
                                          <p:val>
                                            <p:strVal val="0"/>
                                          </p:val>
                                        </p:tav>
                                        <p:tav fmla="" tm="100000">
                                          <p:val>
                                            <p:strVal val="#ppt_w"/>
                                          </p:val>
                                        </p:tav>
                                      </p:tavLst>
                                    </p:anim>
                                    <p:anim calcmode="lin" valueType="num">
                                      <p:cBhvr additive="base">
                                        <p:cTn dur="300"/>
                                        <p:tgtEl>
                                          <p:spTgt spid="11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Screen Shot 2019-03-02 at 18.24.40.png" id="132" name="Google Shape;132;p7"/>
          <p:cNvPicPr preferRelativeResize="0"/>
          <p:nvPr/>
        </p:nvPicPr>
        <p:blipFill rotWithShape="1">
          <a:blip r:embed="rId3">
            <a:alphaModFix/>
          </a:blip>
          <a:srcRect b="0" l="0" r="0" t="0"/>
          <a:stretch/>
        </p:blipFill>
        <p:spPr>
          <a:xfrm>
            <a:off x="1609909" y="2921250"/>
            <a:ext cx="1887422" cy="1247050"/>
          </a:xfrm>
          <a:prstGeom prst="rect">
            <a:avLst/>
          </a:prstGeom>
          <a:noFill/>
          <a:ln>
            <a:noFill/>
          </a:ln>
        </p:spPr>
      </p:pic>
      <p:pic>
        <p:nvPicPr>
          <p:cNvPr descr="Screen Shot 2019-03-02 at 18.24.26.png" id="133" name="Google Shape;133;p7"/>
          <p:cNvPicPr preferRelativeResize="0"/>
          <p:nvPr/>
        </p:nvPicPr>
        <p:blipFill rotWithShape="1">
          <a:blip r:embed="rId4">
            <a:alphaModFix/>
          </a:blip>
          <a:srcRect b="0" l="0" r="0" t="0"/>
          <a:stretch/>
        </p:blipFill>
        <p:spPr>
          <a:xfrm>
            <a:off x="3517796" y="2921250"/>
            <a:ext cx="1866497" cy="1247050"/>
          </a:xfrm>
          <a:prstGeom prst="rect">
            <a:avLst/>
          </a:prstGeom>
          <a:noFill/>
          <a:ln>
            <a:noFill/>
          </a:ln>
        </p:spPr>
      </p:pic>
      <p:pic>
        <p:nvPicPr>
          <p:cNvPr descr="Screen Shot 2019-03-02 at 18.24.45.png" id="134" name="Google Shape;134;p7"/>
          <p:cNvPicPr preferRelativeResize="0"/>
          <p:nvPr/>
        </p:nvPicPr>
        <p:blipFill rotWithShape="1">
          <a:blip r:embed="rId5">
            <a:alphaModFix/>
          </a:blip>
          <a:srcRect b="0" l="0" r="0" t="0"/>
          <a:stretch/>
        </p:blipFill>
        <p:spPr>
          <a:xfrm>
            <a:off x="5404757" y="2937618"/>
            <a:ext cx="1887423" cy="1224730"/>
          </a:xfrm>
          <a:prstGeom prst="rect">
            <a:avLst/>
          </a:prstGeom>
          <a:noFill/>
          <a:ln>
            <a:noFill/>
          </a:ln>
        </p:spPr>
      </p:pic>
      <p:pic>
        <p:nvPicPr>
          <p:cNvPr descr="Screen Shot 2019-03-02 at 18.24.12.png" id="135" name="Google Shape;135;p7"/>
          <p:cNvPicPr preferRelativeResize="0"/>
          <p:nvPr/>
        </p:nvPicPr>
        <p:blipFill rotWithShape="1">
          <a:blip r:embed="rId6">
            <a:alphaModFix/>
          </a:blip>
          <a:srcRect b="0" l="0" r="0" t="0"/>
          <a:stretch/>
        </p:blipFill>
        <p:spPr>
          <a:xfrm>
            <a:off x="5404757" y="4211687"/>
            <a:ext cx="1921820" cy="1243052"/>
          </a:xfrm>
          <a:prstGeom prst="rect">
            <a:avLst/>
          </a:prstGeom>
          <a:noFill/>
          <a:ln>
            <a:noFill/>
          </a:ln>
        </p:spPr>
      </p:pic>
      <p:pic>
        <p:nvPicPr>
          <p:cNvPr descr="Screen Shot 2019-03-02 at 18.24.33.png" id="136" name="Google Shape;136;p7"/>
          <p:cNvPicPr preferRelativeResize="0"/>
          <p:nvPr/>
        </p:nvPicPr>
        <p:blipFill rotWithShape="1">
          <a:blip r:embed="rId7">
            <a:alphaModFix/>
          </a:blip>
          <a:srcRect b="0" l="0" r="0" t="0"/>
          <a:stretch/>
        </p:blipFill>
        <p:spPr>
          <a:xfrm>
            <a:off x="1575511" y="4112777"/>
            <a:ext cx="1921820" cy="1329832"/>
          </a:xfrm>
          <a:prstGeom prst="rect">
            <a:avLst/>
          </a:prstGeom>
          <a:noFill/>
          <a:ln>
            <a:noFill/>
          </a:ln>
        </p:spPr>
      </p:pic>
      <p:pic>
        <p:nvPicPr>
          <p:cNvPr descr="Screen Shot 2019-03-02 at 18.24.18.png" id="137" name="Google Shape;137;p7"/>
          <p:cNvPicPr preferRelativeResize="0"/>
          <p:nvPr/>
        </p:nvPicPr>
        <p:blipFill rotWithShape="1">
          <a:blip r:embed="rId8">
            <a:alphaModFix/>
          </a:blip>
          <a:srcRect b="0" l="0" r="0" t="0"/>
          <a:stretch/>
        </p:blipFill>
        <p:spPr>
          <a:xfrm>
            <a:off x="3507383" y="4212397"/>
            <a:ext cx="1887423" cy="1241728"/>
          </a:xfrm>
          <a:prstGeom prst="rect">
            <a:avLst/>
          </a:prstGeom>
          <a:noFill/>
          <a:ln>
            <a:noFill/>
          </a:ln>
        </p:spPr>
      </p:pic>
      <p:grpSp>
        <p:nvGrpSpPr>
          <p:cNvPr id="138" name="Google Shape;138;p7"/>
          <p:cNvGrpSpPr/>
          <p:nvPr/>
        </p:nvGrpSpPr>
        <p:grpSpPr>
          <a:xfrm>
            <a:off x="641110" y="1758723"/>
            <a:ext cx="736050" cy="756296"/>
            <a:chOff x="-1" y="-1"/>
            <a:chExt cx="736048" cy="756294"/>
          </a:xfrm>
        </p:grpSpPr>
        <p:sp>
          <p:nvSpPr>
            <p:cNvPr id="139" name="Google Shape;139;p7"/>
            <p:cNvSpPr/>
            <p:nvPr/>
          </p:nvSpPr>
          <p:spPr>
            <a:xfrm>
              <a:off x="-1" y="-1"/>
              <a:ext cx="736048" cy="756294"/>
            </a:xfrm>
            <a:prstGeom prst="ellipse">
              <a:avLst/>
            </a:prstGeom>
            <a:solidFill>
              <a:srgbClr val="971540"/>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sp>
          <p:nvSpPr>
            <p:cNvPr id="140" name="Google Shape;140;p7"/>
            <p:cNvSpPr/>
            <p:nvPr/>
          </p:nvSpPr>
          <p:spPr>
            <a:xfrm>
              <a:off x="123928" y="127321"/>
              <a:ext cx="488280" cy="501636"/>
            </a:xfrm>
            <a:prstGeom prst="ellipse">
              <a:avLst/>
            </a:prstGeom>
            <a:solidFill>
              <a:srgbClr val="B13B3C"/>
            </a:solidFill>
            <a:ln>
              <a:noFill/>
            </a:ln>
          </p:spPr>
          <p:txBody>
            <a:bodyPr anchorCtr="0" anchor="ctr" bIns="34300" lIns="34300" spcFirstLastPara="1" rIns="34300" wrap="square" tIns="34300">
              <a:noAutofit/>
            </a:bodyPr>
            <a:lstStyle/>
            <a:p>
              <a:pPr indent="0" lvl="0" marL="0" marR="0" rtl="0" algn="ctr">
                <a:lnSpc>
                  <a:spcPct val="100000"/>
                </a:lnSpc>
                <a:spcBef>
                  <a:spcPts val="0"/>
                </a:spcBef>
                <a:spcAft>
                  <a:spcPts val="0"/>
                </a:spcAft>
                <a:buClr>
                  <a:srgbClr val="F1F1F1"/>
                </a:buClr>
                <a:buSzPts val="1200"/>
                <a:buFont typeface="Trebuchet MS"/>
                <a:buNone/>
              </a:pPr>
              <a:r>
                <a:t/>
              </a:r>
              <a:endParaRPr b="0" i="0" sz="1200" u="none" cap="none" strike="noStrike">
                <a:solidFill>
                  <a:srgbClr val="F1F1F1"/>
                </a:solidFill>
                <a:latin typeface="Trebuchet MS"/>
                <a:ea typeface="Trebuchet MS"/>
                <a:cs typeface="Trebuchet MS"/>
                <a:sym typeface="Trebuchet MS"/>
              </a:endParaRPr>
            </a:p>
          </p:txBody>
        </p:sp>
        <p:grpSp>
          <p:nvGrpSpPr>
            <p:cNvPr id="141" name="Google Shape;141;p7"/>
            <p:cNvGrpSpPr/>
            <p:nvPr/>
          </p:nvGrpSpPr>
          <p:grpSpPr>
            <a:xfrm>
              <a:off x="106710" y="109632"/>
              <a:ext cx="522739" cy="537062"/>
              <a:chOff x="-1" y="-1"/>
              <a:chExt cx="522738" cy="537060"/>
            </a:xfrm>
          </p:grpSpPr>
          <p:sp>
            <p:nvSpPr>
              <p:cNvPr id="142" name="Google Shape;142;p7"/>
              <p:cNvSpPr/>
              <p:nvPr/>
            </p:nvSpPr>
            <p:spPr>
              <a:xfrm>
                <a:off x="-1" y="-1"/>
                <a:ext cx="522736" cy="537056"/>
              </a:xfrm>
              <a:prstGeom prst="rect">
                <a:avLst/>
              </a:prstGeom>
              <a:solidFill>
                <a:srgbClr val="971540"/>
              </a:solidFill>
              <a:ln>
                <a:noFill/>
              </a:ln>
            </p:spPr>
            <p:txBody>
              <a:bodyPr anchorCtr="0" anchor="ctr" bIns="34300" lIns="34300" spcFirstLastPara="1" rIns="34300" wrap="square" tIns="34300">
                <a:noAutofit/>
              </a:bodyPr>
              <a:lstStyle/>
              <a:p>
                <a:pPr indent="0" lvl="0" marL="0" marR="0" rtl="0" algn="r">
                  <a:lnSpc>
                    <a:spcPct val="100000"/>
                  </a:lnSpc>
                  <a:spcBef>
                    <a:spcPts val="0"/>
                  </a:spcBef>
                  <a:spcAft>
                    <a:spcPts val="0"/>
                  </a:spcAft>
                  <a:buClr>
                    <a:srgbClr val="000000"/>
                  </a:buClr>
                  <a:buSzPts val="1200"/>
                  <a:buFont typeface="Trebuchet MS"/>
                  <a:buNone/>
                </a:pPr>
                <a:r>
                  <a:t/>
                </a:r>
                <a:endParaRPr b="0" i="0" sz="1200" u="none" cap="none" strike="noStrike">
                  <a:solidFill>
                    <a:srgbClr val="000000"/>
                  </a:solidFill>
                  <a:latin typeface="Trebuchet MS"/>
                  <a:ea typeface="Trebuchet MS"/>
                  <a:cs typeface="Trebuchet MS"/>
                  <a:sym typeface="Trebuchet MS"/>
                </a:endParaRPr>
              </a:p>
            </p:txBody>
          </p:sp>
          <p:pic>
            <p:nvPicPr>
              <p:cNvPr descr="image3.png" id="143" name="Google Shape;143;p7"/>
              <p:cNvPicPr preferRelativeResize="0"/>
              <p:nvPr/>
            </p:nvPicPr>
            <p:blipFill rotWithShape="1">
              <a:blip r:embed="rId9">
                <a:alphaModFix/>
              </a:blip>
              <a:srcRect b="0" l="0" r="0" t="0"/>
              <a:stretch/>
            </p:blipFill>
            <p:spPr>
              <a:xfrm>
                <a:off x="2" y="-1"/>
                <a:ext cx="522735" cy="537060"/>
              </a:xfrm>
              <a:prstGeom prst="rect">
                <a:avLst/>
              </a:prstGeom>
              <a:noFill/>
              <a:ln>
                <a:noFill/>
              </a:ln>
            </p:spPr>
          </p:pic>
        </p:grpSp>
      </p:grpSp>
      <p:sp>
        <p:nvSpPr>
          <p:cNvPr id="144" name="Google Shape;144;p7"/>
          <p:cNvSpPr txBox="1"/>
          <p:nvPr>
            <p:ph idx="4294967295" type="body"/>
          </p:nvPr>
        </p:nvSpPr>
        <p:spPr>
          <a:xfrm>
            <a:off x="1637800" y="568200"/>
            <a:ext cx="6677400" cy="5186400"/>
          </a:xfrm>
          <a:prstGeom prst="rect">
            <a:avLst/>
          </a:prstGeom>
          <a:noFill/>
          <a:ln>
            <a:noFill/>
          </a:ln>
        </p:spPr>
        <p:txBody>
          <a:bodyPr anchorCtr="0" anchor="t" bIns="45700" lIns="45700" spcFirstLastPara="1" rIns="45700" wrap="square" tIns="45700">
            <a:noAutofit/>
          </a:bodyPr>
          <a:lstStyle/>
          <a:p>
            <a:pPr indent="0" lvl="0" marL="0" rtl="0" algn="l">
              <a:lnSpc>
                <a:spcPct val="100000"/>
              </a:lnSpc>
              <a:spcBef>
                <a:spcPts val="0"/>
              </a:spcBef>
              <a:spcAft>
                <a:spcPts val="0"/>
              </a:spcAft>
              <a:buClr>
                <a:srgbClr val="000000"/>
              </a:buClr>
              <a:buSzPts val="1600"/>
              <a:buFont typeface="Georgia"/>
              <a:buNone/>
            </a:pPr>
            <a:r>
              <a:rPr lang="en-US" sz="1600">
                <a:latin typeface="Georgia"/>
                <a:ea typeface="Georgia"/>
                <a:cs typeface="Georgia"/>
                <a:sym typeface="Georgia"/>
              </a:rPr>
              <a:t>Part I: </a:t>
            </a:r>
            <a:endParaRPr/>
          </a:p>
          <a:p>
            <a:pPr indent="0" lvl="0" marL="0" rtl="0" algn="l">
              <a:lnSpc>
                <a:spcPct val="100000"/>
              </a:lnSpc>
              <a:spcBef>
                <a:spcPts val="0"/>
              </a:spcBef>
              <a:spcAft>
                <a:spcPts val="0"/>
              </a:spcAft>
              <a:buClr>
                <a:srgbClr val="000000"/>
              </a:buClr>
              <a:buSzPts val="1600"/>
              <a:buFont typeface="Georgia"/>
              <a:buNone/>
            </a:pPr>
            <a:r>
              <a:rPr i="1" lang="en-US"/>
              <a:t>Тері жүйесінің негізгі қызметтері қандай? мүмкіндік беретін құрылымдар?</a:t>
            </a:r>
            <a:br>
              <a:rPr i="1" lang="en-US"/>
            </a:br>
            <a:endParaRPr/>
          </a:p>
        </p:txBody>
      </p:sp>
      <p:sp>
        <p:nvSpPr>
          <p:cNvPr id="145" name="Google Shape;145;p7"/>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grpSp>
        <p:nvGrpSpPr>
          <p:cNvPr id="146" name="Google Shape;146;p7"/>
          <p:cNvGrpSpPr/>
          <p:nvPr/>
        </p:nvGrpSpPr>
        <p:grpSpPr>
          <a:xfrm>
            <a:off x="42742" y="-13269"/>
            <a:ext cx="2981285" cy="685804"/>
            <a:chOff x="0" y="0"/>
            <a:chExt cx="2981283" cy="685803"/>
          </a:xfrm>
        </p:grpSpPr>
        <p:pic>
          <p:nvPicPr>
            <p:cNvPr descr="image1.png" id="147" name="Google Shape;147;p7"/>
            <p:cNvPicPr preferRelativeResize="0"/>
            <p:nvPr/>
          </p:nvPicPr>
          <p:blipFill rotWithShape="1">
            <a:blip r:embed="rId10">
              <a:alphaModFix/>
            </a:blip>
            <a:srcRect b="0" l="0" r="0" t="0"/>
            <a:stretch/>
          </p:blipFill>
          <p:spPr>
            <a:xfrm>
              <a:off x="2194415" y="0"/>
              <a:ext cx="786868" cy="685803"/>
            </a:xfrm>
            <a:prstGeom prst="rect">
              <a:avLst/>
            </a:prstGeom>
            <a:noFill/>
            <a:ln>
              <a:noFill/>
            </a:ln>
          </p:spPr>
        </p:pic>
        <p:sp>
          <p:nvSpPr>
            <p:cNvPr id="148" name="Google Shape;148;p7"/>
            <p:cNvSpPr txBox="1"/>
            <p:nvPr/>
          </p:nvSpPr>
          <p:spPr>
            <a:xfrm>
              <a:off x="0" y="115570"/>
              <a:ext cx="2213529" cy="454659"/>
            </a:xfrm>
            <a:prstGeom prst="rect">
              <a:avLst/>
            </a:prstGeom>
            <a:noFill/>
            <a:ln>
              <a:noFill/>
            </a:ln>
          </p:spPr>
          <p:txBody>
            <a:bodyPr anchorCtr="0" anchor="ctr" bIns="45700" lIns="45700" spcFirstLastPara="1" rIns="45700" wrap="square" tIns="45700">
              <a:spAutoFit/>
            </a:bodyPr>
            <a:lstStyle/>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Al-Farabi Kazakh National University</a:t>
              </a:r>
              <a:endParaRPr/>
            </a:p>
            <a:p>
              <a:pPr indent="0" lvl="0" marL="0" marR="0" rtl="0" algn="ctr">
                <a:lnSpc>
                  <a:spcPct val="160000"/>
                </a:lnSpc>
                <a:spcBef>
                  <a:spcPts val="0"/>
                </a:spcBef>
                <a:spcAft>
                  <a:spcPts val="0"/>
                </a:spcAft>
                <a:buClr>
                  <a:srgbClr val="FFFFFF"/>
                </a:buClr>
                <a:buSzPts val="1000"/>
                <a:buFont typeface="Georgia"/>
                <a:buNone/>
              </a:pPr>
              <a:r>
                <a:rPr b="0" i="0" lang="en-US" sz="1000" u="none" cap="none" strike="noStrike">
                  <a:solidFill>
                    <a:srgbClr val="FFFFFF"/>
                  </a:solidFill>
                  <a:latin typeface="Georgia"/>
                  <a:ea typeface="Georgia"/>
                  <a:cs typeface="Georgia"/>
                  <a:sym typeface="Georgia"/>
                </a:rPr>
                <a:t>Higher School of Medicine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3" presetSubtype="16">
                                  <p:stCondLst>
                                    <p:cond delay="0"/>
                                  </p:stCondLst>
                                  <p:childTnLst>
                                    <p:set>
                                      <p:cBhvr>
                                        <p:cTn dur="1" fill="hold">
                                          <p:stCondLst>
                                            <p:cond delay="0"/>
                                          </p:stCondLst>
                                        </p:cTn>
                                        <p:tgtEl>
                                          <p:spTgt spid="138"/>
                                        </p:tgtEl>
                                        <p:attrNameLst>
                                          <p:attrName>style.visibility</p:attrName>
                                        </p:attrNameLst>
                                      </p:cBhvr>
                                      <p:to>
                                        <p:strVal val="visible"/>
                                      </p:to>
                                    </p:set>
                                    <p:anim calcmode="lin" valueType="num">
                                      <p:cBhvr additive="base">
                                        <p:cTn dur="300"/>
                                        <p:tgtEl>
                                          <p:spTgt spid="138"/>
                                        </p:tgtEl>
                                        <p:attrNameLst>
                                          <p:attrName>ppt_w</p:attrName>
                                        </p:attrNameLst>
                                      </p:cBhvr>
                                      <p:tavLst>
                                        <p:tav fmla="" tm="0">
                                          <p:val>
                                            <p:strVal val="0"/>
                                          </p:val>
                                        </p:tav>
                                        <p:tav fmla="" tm="100000">
                                          <p:val>
                                            <p:strVal val="#ppt_w"/>
                                          </p:val>
                                        </p:tav>
                                      </p:tavLst>
                                    </p:anim>
                                    <p:anim calcmode="lin" valueType="num">
                                      <p:cBhvr additive="base">
                                        <p:cTn dur="300"/>
                                        <p:tgtEl>
                                          <p:spTgt spid="138"/>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8"/>
          <p:cNvSpPr txBox="1"/>
          <p:nvPr/>
        </p:nvSpPr>
        <p:spPr>
          <a:xfrm>
            <a:off x="772651" y="2363431"/>
            <a:ext cx="8037900" cy="3500700"/>
          </a:xfrm>
          <a:prstGeom prst="rect">
            <a:avLst/>
          </a:prstGeom>
          <a:noFill/>
          <a:ln>
            <a:noFill/>
          </a:ln>
        </p:spPr>
        <p:txBody>
          <a:bodyPr anchorCtr="0" anchor="ctr" bIns="38125" lIns="38125" spcFirstLastPara="1" rIns="38125" wrap="square" tIns="38125">
            <a:spAutoFit/>
          </a:bodyPr>
          <a:lstStyle/>
          <a:p>
            <a:pPr indent="0" lvl="0" marL="0" marR="0" rtl="0" algn="just">
              <a:lnSpc>
                <a:spcPct val="140000"/>
              </a:lnSpc>
              <a:spcBef>
                <a:spcPts val="0"/>
              </a:spcBef>
              <a:spcAft>
                <a:spcPts val="0"/>
              </a:spcAft>
              <a:buClr>
                <a:srgbClr val="CC503E"/>
              </a:buClr>
              <a:buSzPts val="1800"/>
              <a:buFont typeface="Georgia"/>
              <a:buNone/>
            </a:pPr>
            <a:r>
              <a:rPr b="1" i="0" lang="en-US" sz="1800" u="none" cap="none" strike="noStrike">
                <a:solidFill>
                  <a:srgbClr val="CC503E"/>
                </a:solidFill>
                <a:latin typeface="Georgia"/>
                <a:ea typeface="Georgia"/>
                <a:cs typeface="Georgia"/>
                <a:sym typeface="Georgia"/>
              </a:rPr>
              <a:t>M</a:t>
            </a:r>
            <a:r>
              <a:rPr b="1" lang="en-US" sz="1800">
                <a:solidFill>
                  <a:srgbClr val="CC503E"/>
                </a:solidFill>
                <a:latin typeface="Georgia"/>
                <a:ea typeface="Georgia"/>
                <a:cs typeface="Georgia"/>
                <a:sym typeface="Georgia"/>
              </a:rPr>
              <a:t>еханикалық</a:t>
            </a:r>
            <a:r>
              <a:rPr b="1" i="0" lang="en-US" sz="1800" u="none" cap="none" strike="noStrike">
                <a:solidFill>
                  <a:srgbClr val="CC503E"/>
                </a:solidFill>
                <a:latin typeface="Georgia"/>
                <a:ea typeface="Georgia"/>
                <a:cs typeface="Georgia"/>
                <a:sym typeface="Georgia"/>
              </a:rPr>
              <a:t>/</a:t>
            </a:r>
            <a:r>
              <a:rPr b="1" lang="en-US" sz="1800">
                <a:solidFill>
                  <a:srgbClr val="CC503E"/>
                </a:solidFill>
                <a:latin typeface="Georgia"/>
                <a:ea typeface="Georgia"/>
                <a:cs typeface="Georgia"/>
                <a:sym typeface="Georgia"/>
              </a:rPr>
              <a:t>химиялық зақымдану</a:t>
            </a:r>
            <a:r>
              <a:rPr b="1" i="0" lang="en-US" sz="1800" u="none" cap="none" strike="noStrike">
                <a:solidFill>
                  <a:srgbClr val="000000"/>
                </a:solidFill>
                <a:latin typeface="Georgia"/>
                <a:ea typeface="Georgia"/>
                <a:cs typeface="Georgia"/>
                <a:sym typeface="Georgia"/>
              </a:rPr>
              <a:t>= кератин жасушаларды</a:t>
            </a:r>
            <a:r>
              <a:rPr b="1" lang="en-US" sz="1800">
                <a:latin typeface="Georgia"/>
                <a:ea typeface="Georgia"/>
                <a:cs typeface="Georgia"/>
                <a:sym typeface="Georgia"/>
              </a:rPr>
              <a:t> қатайтады</a:t>
            </a:r>
            <a:r>
              <a:rPr b="1" i="0" lang="en-US" sz="1800" u="none" cap="none" strike="noStrike">
                <a:solidFill>
                  <a:srgbClr val="000000"/>
                </a:solidFill>
                <a:latin typeface="Georgia"/>
                <a:ea typeface="Georgia"/>
                <a:cs typeface="Georgia"/>
                <a:sym typeface="Georgia"/>
              </a:rPr>
              <a:t>; қысым рецепторлары зақымдану мүмкіндіктерін басқарады</a:t>
            </a:r>
            <a:r>
              <a:rPr b="1" lang="en-US" sz="1800">
                <a:latin typeface="Georgia"/>
                <a:ea typeface="Georgia"/>
                <a:cs typeface="Georgia"/>
                <a:sym typeface="Georgia"/>
              </a:rPr>
              <a:t>.</a:t>
            </a:r>
            <a:endParaRPr/>
          </a:p>
          <a:p>
            <a:pPr indent="0" lvl="0" marL="0" marR="0" rtl="0" algn="just">
              <a:lnSpc>
                <a:spcPct val="100000"/>
              </a:lnSpc>
              <a:spcBef>
                <a:spcPts val="500"/>
              </a:spcBef>
              <a:spcAft>
                <a:spcPts val="0"/>
              </a:spcAft>
              <a:buClr>
                <a:srgbClr val="000000"/>
              </a:buClr>
              <a:buSzPts val="1800"/>
              <a:buFont typeface="Georgia"/>
              <a:buNone/>
            </a:pPr>
            <a:r>
              <a:t/>
            </a:r>
            <a:endParaRPr b="1" i="0" sz="1800" u="none" cap="none" strike="noStrike">
              <a:solidFill>
                <a:srgbClr val="000000"/>
              </a:solidFill>
              <a:latin typeface="Georgia"/>
              <a:ea typeface="Georgia"/>
              <a:cs typeface="Georgia"/>
              <a:sym typeface="Georgia"/>
            </a:endParaRPr>
          </a:p>
          <a:p>
            <a:pPr indent="0" lvl="0" marL="0" marR="0" rtl="0" algn="just">
              <a:lnSpc>
                <a:spcPct val="100000"/>
              </a:lnSpc>
              <a:spcBef>
                <a:spcPts val="500"/>
              </a:spcBef>
              <a:spcAft>
                <a:spcPts val="0"/>
              </a:spcAft>
              <a:buClr>
                <a:srgbClr val="CC503E"/>
              </a:buClr>
              <a:buSzPts val="1800"/>
              <a:buFont typeface="Georgia"/>
              <a:buNone/>
            </a:pPr>
            <a:r>
              <a:rPr b="1" lang="en-US" sz="1800">
                <a:solidFill>
                  <a:srgbClr val="CC503E"/>
                </a:solidFill>
                <a:latin typeface="Georgia"/>
                <a:ea typeface="Georgia"/>
                <a:cs typeface="Georgia"/>
                <a:sym typeface="Georgia"/>
              </a:rPr>
              <a:t>Бактериальды зақымдану</a:t>
            </a:r>
            <a:r>
              <a:rPr b="1" i="0" lang="en-US" sz="1800" u="none" cap="none" strike="noStrike">
                <a:solidFill>
                  <a:srgbClr val="CC503E"/>
                </a:solidFill>
                <a:latin typeface="Georgia"/>
                <a:ea typeface="Georgia"/>
                <a:cs typeface="Georgia"/>
                <a:sym typeface="Georgia"/>
              </a:rPr>
              <a:t> </a:t>
            </a:r>
            <a:r>
              <a:rPr b="1" i="0" lang="en-US" sz="1800" u="none" cap="none" strike="noStrike">
                <a:solidFill>
                  <a:srgbClr val="000000"/>
                </a:solidFill>
                <a:latin typeface="Georgia"/>
                <a:ea typeface="Georgia"/>
                <a:cs typeface="Georgia"/>
                <a:sym typeface="Georgia"/>
              </a:rPr>
              <a:t>= </a:t>
            </a:r>
            <a:r>
              <a:rPr b="1" lang="en-US" sz="1800">
                <a:latin typeface="Georgia"/>
                <a:ea typeface="Georgia"/>
                <a:cs typeface="Georgia"/>
                <a:sym typeface="Georgia"/>
              </a:rPr>
              <a:t>тері секрециясы қышқыл және бактерияларды тежейді</a:t>
            </a:r>
            <a:endParaRPr/>
          </a:p>
          <a:p>
            <a:pPr indent="0" lvl="0" marL="0" marR="0" rtl="0" algn="just">
              <a:lnSpc>
                <a:spcPct val="100000"/>
              </a:lnSpc>
              <a:spcBef>
                <a:spcPts val="500"/>
              </a:spcBef>
              <a:spcAft>
                <a:spcPts val="0"/>
              </a:spcAft>
              <a:buClr>
                <a:srgbClr val="CC503E"/>
              </a:buClr>
              <a:buSzPts val="1800"/>
              <a:buFont typeface="Georgia"/>
              <a:buNone/>
            </a:pPr>
            <a:r>
              <a:t/>
            </a:r>
            <a:endParaRPr b="1" i="0" sz="1800" u="none" cap="none" strike="noStrike">
              <a:solidFill>
                <a:srgbClr val="000000"/>
              </a:solidFill>
              <a:latin typeface="Georgia"/>
              <a:ea typeface="Georgia"/>
              <a:cs typeface="Georgia"/>
              <a:sym typeface="Georgia"/>
            </a:endParaRPr>
          </a:p>
          <a:p>
            <a:pPr indent="0" lvl="0" marL="0" marR="0" rtl="0" algn="just">
              <a:lnSpc>
                <a:spcPct val="100000"/>
              </a:lnSpc>
              <a:spcBef>
                <a:spcPts val="500"/>
              </a:spcBef>
              <a:spcAft>
                <a:spcPts val="0"/>
              </a:spcAft>
              <a:buClr>
                <a:srgbClr val="CC503E"/>
              </a:buClr>
              <a:buSzPts val="1800"/>
              <a:buFont typeface="Georgia"/>
              <a:buNone/>
            </a:pPr>
            <a:r>
              <a:rPr b="1" lang="en-US" sz="1800">
                <a:solidFill>
                  <a:srgbClr val="CC503E"/>
                </a:solidFill>
                <a:latin typeface="Georgia"/>
                <a:ea typeface="Georgia"/>
                <a:cs typeface="Georgia"/>
                <a:sym typeface="Georgia"/>
              </a:rPr>
              <a:t>Ультракүлгін сәуле </a:t>
            </a:r>
            <a:r>
              <a:rPr b="0" i="0" lang="en-US" sz="1800" u="none" cap="none" strike="noStrike">
                <a:solidFill>
                  <a:srgbClr val="000000"/>
                </a:solidFill>
                <a:latin typeface="Georgia"/>
                <a:ea typeface="Georgia"/>
                <a:cs typeface="Georgia"/>
                <a:sym typeface="Georgia"/>
              </a:rPr>
              <a:t> </a:t>
            </a:r>
            <a:r>
              <a:rPr b="1" i="0" lang="en-US" sz="1800" u="none" cap="none" strike="noStrike">
                <a:solidFill>
                  <a:srgbClr val="000000"/>
                </a:solidFill>
                <a:latin typeface="Georgia"/>
                <a:ea typeface="Georgia"/>
                <a:cs typeface="Georgia"/>
                <a:sym typeface="Georgia"/>
              </a:rPr>
              <a:t>=</a:t>
            </a:r>
            <a:r>
              <a:rPr b="1" lang="en-US" sz="1800">
                <a:latin typeface="Georgia"/>
                <a:ea typeface="Georgia"/>
                <a:cs typeface="Georgia"/>
                <a:sym typeface="Georgia"/>
              </a:rPr>
              <a:t>меланин бактериялардан қорғау үшін өндіріледі</a:t>
            </a:r>
            <a:endParaRPr b="1" i="0" sz="1800" u="none" cap="none" strike="noStrike">
              <a:solidFill>
                <a:srgbClr val="000000"/>
              </a:solidFill>
              <a:latin typeface="Georgia"/>
              <a:ea typeface="Georgia"/>
              <a:cs typeface="Georgia"/>
              <a:sym typeface="Georgia"/>
            </a:endParaRPr>
          </a:p>
          <a:p>
            <a:pPr indent="0" lvl="0" marL="0" marR="0" rtl="0" algn="just">
              <a:lnSpc>
                <a:spcPct val="100000"/>
              </a:lnSpc>
              <a:spcBef>
                <a:spcPts val="500"/>
              </a:spcBef>
              <a:spcAft>
                <a:spcPts val="0"/>
              </a:spcAft>
              <a:buClr>
                <a:srgbClr val="CC503E"/>
              </a:buClr>
              <a:buSzPts val="1800"/>
              <a:buFont typeface="Georgia"/>
              <a:buNone/>
            </a:pPr>
            <a:r>
              <a:rPr b="1" lang="en-US" sz="1800">
                <a:solidFill>
                  <a:srgbClr val="CC503E"/>
                </a:solidFill>
                <a:latin typeface="Georgia"/>
                <a:ea typeface="Georgia"/>
                <a:cs typeface="Georgia"/>
                <a:sym typeface="Georgia"/>
              </a:rPr>
              <a:t>Су шығыны</a:t>
            </a:r>
            <a:r>
              <a:rPr b="0" i="0" lang="en-US" sz="1800" u="none" cap="none" strike="noStrike">
                <a:solidFill>
                  <a:srgbClr val="000000"/>
                </a:solidFill>
                <a:latin typeface="Georgia"/>
                <a:ea typeface="Georgia"/>
                <a:cs typeface="Georgia"/>
                <a:sym typeface="Georgia"/>
              </a:rPr>
              <a:t> </a:t>
            </a:r>
            <a:r>
              <a:rPr b="1" i="0" lang="en-US" sz="1800" u="none" cap="none" strike="noStrike">
                <a:solidFill>
                  <a:srgbClr val="000000"/>
                </a:solidFill>
                <a:latin typeface="Georgia"/>
                <a:ea typeface="Georgia"/>
                <a:cs typeface="Georgia"/>
                <a:sym typeface="Georgia"/>
              </a:rPr>
              <a:t>=Эпидермальды су </a:t>
            </a:r>
            <a:r>
              <a:rPr b="1" lang="en-US" sz="1800">
                <a:latin typeface="Georgia"/>
                <a:ea typeface="Georgia"/>
                <a:cs typeface="Georgia"/>
                <a:sym typeface="Georgia"/>
              </a:rPr>
              <a:t>барьері</a:t>
            </a:r>
            <a:endParaRPr/>
          </a:p>
        </p:txBody>
      </p:sp>
      <p:sp>
        <p:nvSpPr>
          <p:cNvPr id="154" name="Google Shape;154;p8"/>
          <p:cNvSpPr txBox="1"/>
          <p:nvPr>
            <p:ph idx="4294967295" type="title"/>
          </p:nvPr>
        </p:nvSpPr>
        <p:spPr>
          <a:xfrm>
            <a:off x="-1208088" y="769937"/>
            <a:ext cx="7315201" cy="1668463"/>
          </a:xfrm>
          <a:prstGeom prst="rect">
            <a:avLst/>
          </a:prstGeom>
          <a:no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000000"/>
              </a:buClr>
              <a:buSzPts val="4400"/>
              <a:buFont typeface="Georgia"/>
              <a:buNone/>
            </a:pPr>
            <a:r>
              <a:rPr b="0" lang="en-US">
                <a:latin typeface="Georgia"/>
                <a:ea typeface="Georgia"/>
                <a:cs typeface="Georgia"/>
                <a:sym typeface="Georgia"/>
              </a:rPr>
              <a:t>Қорғау</a:t>
            </a:r>
            <a:endParaRPr b="0"/>
          </a:p>
        </p:txBody>
      </p:sp>
      <p:sp>
        <p:nvSpPr>
          <p:cNvPr id="155" name="Google Shape;155;p8"/>
          <p:cNvSpPr txBox="1"/>
          <p:nvPr>
            <p:ph idx="4294967295" type="sldNum"/>
          </p:nvPr>
        </p:nvSpPr>
        <p:spPr>
          <a:xfrm>
            <a:off x="-257175" y="5461001"/>
            <a:ext cx="1270000" cy="1270001"/>
          </a:xfrm>
          <a:prstGeom prst="rect">
            <a:avLst/>
          </a:prstGeom>
          <a:noFill/>
          <a:ln>
            <a:noFill/>
          </a:ln>
        </p:spPr>
        <p:txBody>
          <a:bodyPr anchorCtr="0" anchor="b"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2600"/>
              <a:buFont typeface="Arial"/>
              <a:buNone/>
            </a:pPr>
            <a:fld id="{00000000-1234-1234-1234-123412341234}" type="slidenum">
              <a:rPr b="1" lang="en-US" sz="2600">
                <a:solidFill>
                  <a:srgbClr val="FFFFFF"/>
                </a:solidFill>
              </a:rPr>
              <a:t>‹#›</a:t>
            </a:fld>
            <a:endParaRPr/>
          </a:p>
        </p:txBody>
      </p:sp>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